
<file path=[Content_Types].xml><?xml version="1.0" encoding="utf-8"?>
<Types xmlns="http://schemas.openxmlformats.org/package/2006/content-types">
  <Default Extension="emf" ContentType="image/x-emf"/>
  <Default Extension="mp4" ContentType="video/mp4"/>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259" r:id="rId3"/>
    <p:sldId id="263" r:id="rId4"/>
    <p:sldId id="271" r:id="rId5"/>
    <p:sldId id="267" r:id="rId6"/>
    <p:sldId id="274" r:id="rId7"/>
    <p:sldId id="264" r:id="rId8"/>
    <p:sldId id="286" r:id="rId9"/>
    <p:sldId id="291" r:id="rId10"/>
    <p:sldId id="292" r:id="rId11"/>
    <p:sldId id="289" r:id="rId12"/>
    <p:sldId id="269" r:id="rId13"/>
    <p:sldId id="284" r:id="rId14"/>
    <p:sldId id="285" r:id="rId15"/>
    <p:sldId id="258" r:id="rId16"/>
    <p:sldId id="268" r:id="rId17"/>
    <p:sldId id="293" r:id="rId18"/>
    <p:sldId id="287" r:id="rId19"/>
    <p:sldId id="282" r:id="rId20"/>
    <p:sldId id="270" r:id="rId21"/>
    <p:sldId id="288" r:id="rId22"/>
    <p:sldId id="265" r:id="rId23"/>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09038F2-37B7-43B0-814C-76CD7711D3B4}" v="1194" dt="2019-11-11T08:21:50.84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13" autoAdjust="0"/>
    <p:restoredTop sz="94660"/>
  </p:normalViewPr>
  <p:slideViewPr>
    <p:cSldViewPr snapToGrid="0">
      <p:cViewPr varScale="1">
        <p:scale>
          <a:sx n="64" d="100"/>
          <a:sy n="64" d="100"/>
        </p:scale>
        <p:origin x="78" y="180"/>
      </p:cViewPr>
      <p:guideLst/>
    </p:cSldViewPr>
  </p:slideViewPr>
  <p:notesTextViewPr>
    <p:cViewPr>
      <p:scale>
        <a:sx n="1" d="1"/>
        <a:sy n="1" d="1"/>
      </p:scale>
      <p:origin x="0" y="-54"/>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oublex3210@outlook.jp" userId="8eb573c700291800" providerId="LiveId" clId="{F2786457-DED3-4BAF-9929-C15BCF64DE97}"/>
    <pc:docChg chg="undo redo custSel addSld delSld modSld">
      <pc:chgData name="doublex3210@outlook.jp" userId="8eb573c700291800" providerId="LiveId" clId="{F2786457-DED3-4BAF-9929-C15BCF64DE97}" dt="2019-11-07T16:23:07.643" v="1387" actId="1076"/>
      <pc:docMkLst>
        <pc:docMk/>
      </pc:docMkLst>
      <pc:sldChg chg="addSp delSp modSp">
        <pc:chgData name="doublex3210@outlook.jp" userId="8eb573c700291800" providerId="LiveId" clId="{F2786457-DED3-4BAF-9929-C15BCF64DE97}" dt="2019-11-07T14:00:12.142" v="112" actId="478"/>
        <pc:sldMkLst>
          <pc:docMk/>
          <pc:sldMk cId="1058165233" sldId="258"/>
        </pc:sldMkLst>
        <pc:spChg chg="add mod">
          <ac:chgData name="doublex3210@outlook.jp" userId="8eb573c700291800" providerId="LiveId" clId="{F2786457-DED3-4BAF-9929-C15BCF64DE97}" dt="2019-11-07T14:00:12.142" v="112" actId="478"/>
          <ac:spMkLst>
            <pc:docMk/>
            <pc:sldMk cId="1058165233" sldId="258"/>
            <ac:spMk id="3" creationId="{C4254B1F-599F-45F5-B499-A12C1AAB8A67}"/>
          </ac:spMkLst>
        </pc:spChg>
        <pc:graphicFrameChg chg="del">
          <ac:chgData name="doublex3210@outlook.jp" userId="8eb573c700291800" providerId="LiveId" clId="{F2786457-DED3-4BAF-9929-C15BCF64DE97}" dt="2019-11-07T14:00:12.142" v="112" actId="478"/>
          <ac:graphicFrameMkLst>
            <pc:docMk/>
            <pc:sldMk cId="1058165233" sldId="258"/>
            <ac:graphicFrameMk id="6" creationId="{92CF7176-44D9-4E84-AF1B-8A49E0327C4C}"/>
          </ac:graphicFrameMkLst>
        </pc:graphicFrameChg>
      </pc:sldChg>
      <pc:sldChg chg="addSp delSp modSp">
        <pc:chgData name="doublex3210@outlook.jp" userId="8eb573c700291800" providerId="LiveId" clId="{F2786457-DED3-4BAF-9929-C15BCF64DE97}" dt="2019-11-07T13:58:13.492" v="93" actId="478"/>
        <pc:sldMkLst>
          <pc:docMk/>
          <pc:sldMk cId="277891730" sldId="263"/>
        </pc:sldMkLst>
        <pc:spChg chg="del mod">
          <ac:chgData name="doublex3210@outlook.jp" userId="8eb573c700291800" providerId="LiveId" clId="{F2786457-DED3-4BAF-9929-C15BCF64DE97}" dt="2019-11-07T13:58:13.492" v="93" actId="478"/>
          <ac:spMkLst>
            <pc:docMk/>
            <pc:sldMk cId="277891730" sldId="263"/>
            <ac:spMk id="3" creationId="{49B8F59E-060D-4D8D-AA71-4F59F42311EC}"/>
          </ac:spMkLst>
        </pc:spChg>
        <pc:spChg chg="add mod">
          <ac:chgData name="doublex3210@outlook.jp" userId="8eb573c700291800" providerId="LiveId" clId="{F2786457-DED3-4BAF-9929-C15BCF64DE97}" dt="2019-11-07T13:58:13.492" v="93" actId="478"/>
          <ac:spMkLst>
            <pc:docMk/>
            <pc:sldMk cId="277891730" sldId="263"/>
            <ac:spMk id="5" creationId="{CDBF5EEE-E7B7-4E3C-840E-D1045AEBF656}"/>
          </ac:spMkLst>
        </pc:spChg>
      </pc:sldChg>
      <pc:sldChg chg="modSp">
        <pc:chgData name="doublex3210@outlook.jp" userId="8eb573c700291800" providerId="LiveId" clId="{F2786457-DED3-4BAF-9929-C15BCF64DE97}" dt="2019-11-07T13:59:11.092" v="106" actId="1076"/>
        <pc:sldMkLst>
          <pc:docMk/>
          <pc:sldMk cId="2007606476" sldId="264"/>
        </pc:sldMkLst>
        <pc:spChg chg="mod">
          <ac:chgData name="doublex3210@outlook.jp" userId="8eb573c700291800" providerId="LiveId" clId="{F2786457-DED3-4BAF-9929-C15BCF64DE97}" dt="2019-11-07T13:58:33.412" v="104" actId="14100"/>
          <ac:spMkLst>
            <pc:docMk/>
            <pc:sldMk cId="2007606476" sldId="264"/>
            <ac:spMk id="3" creationId="{35C12643-A83C-4D07-B9E7-4662125266EA}"/>
          </ac:spMkLst>
        </pc:spChg>
        <pc:spChg chg="mod">
          <ac:chgData name="doublex3210@outlook.jp" userId="8eb573c700291800" providerId="LiveId" clId="{F2786457-DED3-4BAF-9929-C15BCF64DE97}" dt="2019-11-07T13:59:11.092" v="106" actId="1076"/>
          <ac:spMkLst>
            <pc:docMk/>
            <pc:sldMk cId="2007606476" sldId="264"/>
            <ac:spMk id="4" creationId="{F6C74B97-6184-46D5-BAB5-8A7138918B03}"/>
          </ac:spMkLst>
        </pc:spChg>
      </pc:sldChg>
      <pc:sldChg chg="modSp">
        <pc:chgData name="doublex3210@outlook.jp" userId="8eb573c700291800" providerId="LiveId" clId="{F2786457-DED3-4BAF-9929-C15BCF64DE97}" dt="2019-11-07T16:22:08.766" v="1381"/>
        <pc:sldMkLst>
          <pc:docMk/>
          <pc:sldMk cId="844185992" sldId="267"/>
        </pc:sldMkLst>
        <pc:spChg chg="mod">
          <ac:chgData name="doublex3210@outlook.jp" userId="8eb573c700291800" providerId="LiveId" clId="{F2786457-DED3-4BAF-9929-C15BCF64DE97}" dt="2019-11-07T14:57:53.542" v="117" actId="1076"/>
          <ac:spMkLst>
            <pc:docMk/>
            <pc:sldMk cId="844185992" sldId="267"/>
            <ac:spMk id="2" creationId="{91ABFB09-DA80-4DBB-95A3-DC5C934DF40C}"/>
          </ac:spMkLst>
        </pc:spChg>
        <pc:spChg chg="mod">
          <ac:chgData name="doublex3210@outlook.jp" userId="8eb573c700291800" providerId="LiveId" clId="{F2786457-DED3-4BAF-9929-C15BCF64DE97}" dt="2019-11-07T16:22:08.766" v="1381"/>
          <ac:spMkLst>
            <pc:docMk/>
            <pc:sldMk cId="844185992" sldId="267"/>
            <ac:spMk id="3" creationId="{88993F28-6E1E-4AB0-AABA-D7456409B16C}"/>
          </ac:spMkLst>
        </pc:spChg>
      </pc:sldChg>
      <pc:sldChg chg="addSp delSp modSp">
        <pc:chgData name="doublex3210@outlook.jp" userId="8eb573c700291800" providerId="LiveId" clId="{F2786457-DED3-4BAF-9929-C15BCF64DE97}" dt="2019-11-07T15:29:36.395" v="314" actId="1037"/>
        <pc:sldMkLst>
          <pc:docMk/>
          <pc:sldMk cId="169630119" sldId="269"/>
        </pc:sldMkLst>
        <pc:spChg chg="del mod">
          <ac:chgData name="doublex3210@outlook.jp" userId="8eb573c700291800" providerId="LiveId" clId="{F2786457-DED3-4BAF-9929-C15BCF64DE97}" dt="2019-11-07T14:01:15.158" v="114" actId="478"/>
          <ac:spMkLst>
            <pc:docMk/>
            <pc:sldMk cId="169630119" sldId="269"/>
            <ac:spMk id="3" creationId="{2CC6D988-A1BB-4054-8D8B-2E8DEB0123F6}"/>
          </ac:spMkLst>
        </pc:spChg>
        <pc:spChg chg="del">
          <ac:chgData name="doublex3210@outlook.jp" userId="8eb573c700291800" providerId="LiveId" clId="{F2786457-DED3-4BAF-9929-C15BCF64DE97}" dt="2019-11-07T14:01:21.497" v="115" actId="478"/>
          <ac:spMkLst>
            <pc:docMk/>
            <pc:sldMk cId="169630119" sldId="269"/>
            <ac:spMk id="4" creationId="{89E2F573-95F5-40D9-B704-5EDE14336E98}"/>
          </ac:spMkLst>
        </pc:spChg>
        <pc:spChg chg="add del mod">
          <ac:chgData name="doublex3210@outlook.jp" userId="8eb573c700291800" providerId="LiveId" clId="{F2786457-DED3-4BAF-9929-C15BCF64DE97}" dt="2019-11-07T15:12:49.025" v="202" actId="478"/>
          <ac:spMkLst>
            <pc:docMk/>
            <pc:sldMk cId="169630119" sldId="269"/>
            <ac:spMk id="7" creationId="{C702D311-304D-4CB1-A468-EA98782DF322}"/>
          </ac:spMkLst>
        </pc:spChg>
        <pc:spChg chg="add del mod">
          <ac:chgData name="doublex3210@outlook.jp" userId="8eb573c700291800" providerId="LiveId" clId="{F2786457-DED3-4BAF-9929-C15BCF64DE97}" dt="2019-11-07T15:12:56.745" v="203" actId="478"/>
          <ac:spMkLst>
            <pc:docMk/>
            <pc:sldMk cId="169630119" sldId="269"/>
            <ac:spMk id="10" creationId="{3BF9DA87-C532-4362-89F3-ACC8F18C0B5E}"/>
          </ac:spMkLst>
        </pc:spChg>
        <pc:spChg chg="add del mod">
          <ac:chgData name="doublex3210@outlook.jp" userId="8eb573c700291800" providerId="LiveId" clId="{F2786457-DED3-4BAF-9929-C15BCF64DE97}" dt="2019-11-07T15:12:59.285" v="204" actId="478"/>
          <ac:spMkLst>
            <pc:docMk/>
            <pc:sldMk cId="169630119" sldId="269"/>
            <ac:spMk id="13" creationId="{C719AD20-B783-41F3-B674-C44189B24338}"/>
          </ac:spMkLst>
        </pc:spChg>
        <pc:spChg chg="add mod">
          <ac:chgData name="doublex3210@outlook.jp" userId="8eb573c700291800" providerId="LiveId" clId="{F2786457-DED3-4BAF-9929-C15BCF64DE97}" dt="2019-11-07T15:29:36.395" v="314" actId="1037"/>
          <ac:spMkLst>
            <pc:docMk/>
            <pc:sldMk cId="169630119" sldId="269"/>
            <ac:spMk id="24" creationId="{FE7972B6-3529-4958-9925-76B7F1BB4E7A}"/>
          </ac:spMkLst>
        </pc:spChg>
        <pc:picChg chg="add del mod">
          <ac:chgData name="doublex3210@outlook.jp" userId="8eb573c700291800" providerId="LiveId" clId="{F2786457-DED3-4BAF-9929-C15BCF64DE97}" dt="2019-11-07T15:06:47.704" v="199" actId="478"/>
          <ac:picMkLst>
            <pc:docMk/>
            <pc:sldMk cId="169630119" sldId="269"/>
            <ac:picMk id="6" creationId="{E1D82AA1-5AE1-4667-86E9-893A6B6A5A3C}"/>
          </ac:picMkLst>
        </pc:picChg>
        <pc:picChg chg="add del mod">
          <ac:chgData name="doublex3210@outlook.jp" userId="8eb573c700291800" providerId="LiveId" clId="{F2786457-DED3-4BAF-9929-C15BCF64DE97}" dt="2019-11-07T15:07:01.294" v="200" actId="478"/>
          <ac:picMkLst>
            <pc:docMk/>
            <pc:sldMk cId="169630119" sldId="269"/>
            <ac:picMk id="9" creationId="{FC2E8079-75FC-4855-BC75-A73FEE9BB33F}"/>
          </ac:picMkLst>
        </pc:picChg>
        <pc:picChg chg="add del mod">
          <ac:chgData name="doublex3210@outlook.jp" userId="8eb573c700291800" providerId="LiveId" clId="{F2786457-DED3-4BAF-9929-C15BCF64DE97}" dt="2019-11-07T15:07:04.004" v="201" actId="478"/>
          <ac:picMkLst>
            <pc:docMk/>
            <pc:sldMk cId="169630119" sldId="269"/>
            <ac:picMk id="12" creationId="{A6E62E18-C2D1-4DE2-BC3B-3630ED09C12B}"/>
          </ac:picMkLst>
        </pc:picChg>
        <pc:picChg chg="add del mod">
          <ac:chgData name="doublex3210@outlook.jp" userId="8eb573c700291800" providerId="LiveId" clId="{F2786457-DED3-4BAF-9929-C15BCF64DE97}" dt="2019-11-07T15:18:38.475" v="214" actId="478"/>
          <ac:picMkLst>
            <pc:docMk/>
            <pc:sldMk cId="169630119" sldId="269"/>
            <ac:picMk id="15" creationId="{FB597455-4978-49B0-ABD5-5CD80E7E114E}"/>
          </ac:picMkLst>
        </pc:picChg>
        <pc:picChg chg="add del mod">
          <ac:chgData name="doublex3210@outlook.jp" userId="8eb573c700291800" providerId="LiveId" clId="{F2786457-DED3-4BAF-9929-C15BCF64DE97}" dt="2019-11-07T15:19:18.705" v="220" actId="478"/>
          <ac:picMkLst>
            <pc:docMk/>
            <pc:sldMk cId="169630119" sldId="269"/>
            <ac:picMk id="17" creationId="{A66F054E-F69E-48B8-BE7B-FC2F5BF61992}"/>
          </ac:picMkLst>
        </pc:picChg>
        <pc:picChg chg="add del mod">
          <ac:chgData name="doublex3210@outlook.jp" userId="8eb573c700291800" providerId="LiveId" clId="{F2786457-DED3-4BAF-9929-C15BCF64DE97}" dt="2019-11-07T15:23:03.615" v="222" actId="478"/>
          <ac:picMkLst>
            <pc:docMk/>
            <pc:sldMk cId="169630119" sldId="269"/>
            <ac:picMk id="19" creationId="{14BFA9EA-B227-4093-A923-8898B446ECEB}"/>
          </ac:picMkLst>
        </pc:picChg>
        <pc:picChg chg="add mod">
          <ac:chgData name="doublex3210@outlook.jp" userId="8eb573c700291800" providerId="LiveId" clId="{F2786457-DED3-4BAF-9929-C15BCF64DE97}" dt="2019-11-07T15:19:26.015" v="221" actId="1076"/>
          <ac:picMkLst>
            <pc:docMk/>
            <pc:sldMk cId="169630119" sldId="269"/>
            <ac:picMk id="21" creationId="{9DEDD2E0-DE62-4ED9-BACE-27C99977D2E0}"/>
          </ac:picMkLst>
        </pc:picChg>
        <pc:picChg chg="add mod">
          <ac:chgData name="doublex3210@outlook.jp" userId="8eb573c700291800" providerId="LiveId" clId="{F2786457-DED3-4BAF-9929-C15BCF64DE97}" dt="2019-11-07T15:23:25.665" v="225" actId="1076"/>
          <ac:picMkLst>
            <pc:docMk/>
            <pc:sldMk cId="169630119" sldId="269"/>
            <ac:picMk id="23" creationId="{6EA38DDC-0331-4317-B6DE-491C73E046B1}"/>
          </ac:picMkLst>
        </pc:picChg>
      </pc:sldChg>
      <pc:sldChg chg="addSp delSp modSp">
        <pc:chgData name="doublex3210@outlook.jp" userId="8eb573c700291800" providerId="LiveId" clId="{F2786457-DED3-4BAF-9929-C15BCF64DE97}" dt="2019-11-07T16:23:07.643" v="1387" actId="1076"/>
        <pc:sldMkLst>
          <pc:docMk/>
          <pc:sldMk cId="1352955334" sldId="271"/>
        </pc:sldMkLst>
        <pc:spChg chg="mod">
          <ac:chgData name="doublex3210@outlook.jp" userId="8eb573c700291800" providerId="LiveId" clId="{F2786457-DED3-4BAF-9929-C15BCF64DE97}" dt="2019-11-07T16:22:36.503" v="1382" actId="14100"/>
          <ac:spMkLst>
            <pc:docMk/>
            <pc:sldMk cId="1352955334" sldId="271"/>
            <ac:spMk id="3" creationId="{255F017B-13B7-45C0-B46E-EBF9C8AB9D41}"/>
          </ac:spMkLst>
        </pc:spChg>
        <pc:spChg chg="add del mod">
          <ac:chgData name="doublex3210@outlook.jp" userId="8eb573c700291800" providerId="LiveId" clId="{F2786457-DED3-4BAF-9929-C15BCF64DE97}" dt="2019-11-07T16:23:02.803" v="1386" actId="478"/>
          <ac:spMkLst>
            <pc:docMk/>
            <pc:sldMk cId="1352955334" sldId="271"/>
            <ac:spMk id="5" creationId="{5D5F6C60-6E0B-453A-BC47-B8D6F123FB18}"/>
          </ac:spMkLst>
        </pc:spChg>
        <pc:spChg chg="mod">
          <ac:chgData name="doublex3210@outlook.jp" userId="8eb573c700291800" providerId="LiveId" clId="{F2786457-DED3-4BAF-9929-C15BCF64DE97}" dt="2019-11-07T16:11:46.503" v="1204" actId="20577"/>
          <ac:spMkLst>
            <pc:docMk/>
            <pc:sldMk cId="1352955334" sldId="271"/>
            <ac:spMk id="6" creationId="{0E5FBF90-0BAE-4DC0-B8B2-221E169B7ED9}"/>
          </ac:spMkLst>
        </pc:spChg>
        <pc:spChg chg="add del">
          <ac:chgData name="doublex3210@outlook.jp" userId="8eb573c700291800" providerId="LiveId" clId="{F2786457-DED3-4BAF-9929-C15BCF64DE97}" dt="2019-11-07T13:58:04.452" v="90" actId="478"/>
          <ac:spMkLst>
            <pc:docMk/>
            <pc:sldMk cId="1352955334" sldId="271"/>
            <ac:spMk id="7" creationId="{ED55B498-D535-4D4F-BF92-1A42B3DDDD9B}"/>
          </ac:spMkLst>
        </pc:spChg>
        <pc:spChg chg="add del">
          <ac:chgData name="doublex3210@outlook.jp" userId="8eb573c700291800" providerId="LiveId" clId="{F2786457-DED3-4BAF-9929-C15BCF64DE97}" dt="2019-11-07T16:22:59.183" v="1385" actId="478"/>
          <ac:spMkLst>
            <pc:docMk/>
            <pc:sldMk cId="1352955334" sldId="271"/>
            <ac:spMk id="8" creationId="{663BD433-0F30-4A2F-BC00-9EEEE1267152}"/>
          </ac:spMkLst>
        </pc:spChg>
        <pc:spChg chg="mod">
          <ac:chgData name="doublex3210@outlook.jp" userId="8eb573c700291800" providerId="LiveId" clId="{F2786457-DED3-4BAF-9929-C15BCF64DE97}" dt="2019-11-07T16:23:07.643" v="1387" actId="1076"/>
          <ac:spMkLst>
            <pc:docMk/>
            <pc:sldMk cId="1352955334" sldId="271"/>
            <ac:spMk id="9" creationId="{3AB45CB7-2F09-4848-95E7-0CB2F81F1F74}"/>
          </ac:spMkLst>
        </pc:spChg>
      </pc:sldChg>
      <pc:sldChg chg="modSp">
        <pc:chgData name="doublex3210@outlook.jp" userId="8eb573c700291800" providerId="LiveId" clId="{F2786457-DED3-4BAF-9929-C15BCF64DE97}" dt="2019-11-07T16:20:07.057" v="1242" actId="20577"/>
        <pc:sldMkLst>
          <pc:docMk/>
          <pc:sldMk cId="1115769453" sldId="274"/>
        </pc:sldMkLst>
        <pc:spChg chg="mod">
          <ac:chgData name="doublex3210@outlook.jp" userId="8eb573c700291800" providerId="LiveId" clId="{F2786457-DED3-4BAF-9929-C15BCF64DE97}" dt="2019-11-07T16:17:30.621" v="1215" actId="1076"/>
          <ac:spMkLst>
            <pc:docMk/>
            <pc:sldMk cId="1115769453" sldId="274"/>
            <ac:spMk id="5" creationId="{1CC9683C-0DA3-4DC9-A544-93082B59AC57}"/>
          </ac:spMkLst>
        </pc:spChg>
        <pc:spChg chg="mod">
          <ac:chgData name="doublex3210@outlook.jp" userId="8eb573c700291800" providerId="LiveId" clId="{F2786457-DED3-4BAF-9929-C15BCF64DE97}" dt="2019-11-07T16:20:07.057" v="1242" actId="20577"/>
          <ac:spMkLst>
            <pc:docMk/>
            <pc:sldMk cId="1115769453" sldId="274"/>
            <ac:spMk id="6" creationId="{9C89E9FF-0F2F-4221-885F-E66E6CD888F0}"/>
          </ac:spMkLst>
        </pc:spChg>
      </pc:sldChg>
      <pc:sldChg chg="addSp delSp modSp">
        <pc:chgData name="doublex3210@outlook.jp" userId="8eb573c700291800" providerId="LiveId" clId="{F2786457-DED3-4BAF-9929-C15BCF64DE97}" dt="2019-11-07T14:01:30.716" v="116" actId="478"/>
        <pc:sldMkLst>
          <pc:docMk/>
          <pc:sldMk cId="3634752699" sldId="282"/>
        </pc:sldMkLst>
        <pc:spChg chg="del">
          <ac:chgData name="doublex3210@outlook.jp" userId="8eb573c700291800" providerId="LiveId" clId="{F2786457-DED3-4BAF-9929-C15BCF64DE97}" dt="2019-11-07T14:01:30.716" v="116" actId="478"/>
          <ac:spMkLst>
            <pc:docMk/>
            <pc:sldMk cId="3634752699" sldId="282"/>
            <ac:spMk id="3" creationId="{7A7E3EF2-A8B3-45A2-8638-96DEA2E2161F}"/>
          </ac:spMkLst>
        </pc:spChg>
        <pc:spChg chg="add mod">
          <ac:chgData name="doublex3210@outlook.jp" userId="8eb573c700291800" providerId="LiveId" clId="{F2786457-DED3-4BAF-9929-C15BCF64DE97}" dt="2019-11-07T14:01:30.716" v="116" actId="478"/>
          <ac:spMkLst>
            <pc:docMk/>
            <pc:sldMk cId="3634752699" sldId="282"/>
            <ac:spMk id="5" creationId="{C1D874ED-6ECC-4C82-B9DE-ECC3130B4EA1}"/>
          </ac:spMkLst>
        </pc:spChg>
      </pc:sldChg>
      <pc:sldChg chg="modSp add">
        <pc:chgData name="doublex3210@outlook.jp" userId="8eb573c700291800" providerId="LiveId" clId="{F2786457-DED3-4BAF-9929-C15BCF64DE97}" dt="2019-11-07T15:32:08.649" v="327" actId="1076"/>
        <pc:sldMkLst>
          <pc:docMk/>
          <pc:sldMk cId="3677613429" sldId="284"/>
        </pc:sldMkLst>
        <pc:spChg chg="mod">
          <ac:chgData name="doublex3210@outlook.jp" userId="8eb573c700291800" providerId="LiveId" clId="{F2786457-DED3-4BAF-9929-C15BCF64DE97}" dt="2019-11-07T15:32:04.328" v="326" actId="1076"/>
          <ac:spMkLst>
            <pc:docMk/>
            <pc:sldMk cId="3677613429" sldId="284"/>
            <ac:spMk id="7" creationId="{C702D311-304D-4CB1-A468-EA98782DF322}"/>
          </ac:spMkLst>
        </pc:spChg>
        <pc:spChg chg="mod">
          <ac:chgData name="doublex3210@outlook.jp" userId="8eb573c700291800" providerId="LiveId" clId="{F2786457-DED3-4BAF-9929-C15BCF64DE97}" dt="2019-11-07T15:31:57.538" v="324" actId="1076"/>
          <ac:spMkLst>
            <pc:docMk/>
            <pc:sldMk cId="3677613429" sldId="284"/>
            <ac:spMk id="10" creationId="{3BF9DA87-C532-4362-89F3-ACC8F18C0B5E}"/>
          </ac:spMkLst>
        </pc:spChg>
        <pc:spChg chg="mod">
          <ac:chgData name="doublex3210@outlook.jp" userId="8eb573c700291800" providerId="LiveId" clId="{F2786457-DED3-4BAF-9929-C15BCF64DE97}" dt="2019-11-07T15:32:08.649" v="327" actId="1076"/>
          <ac:spMkLst>
            <pc:docMk/>
            <pc:sldMk cId="3677613429" sldId="284"/>
            <ac:spMk id="13" creationId="{C719AD20-B783-41F3-B674-C44189B24338}"/>
          </ac:spMkLst>
        </pc:spChg>
      </pc:sldChg>
      <pc:sldChg chg="addSp delSp modSp add">
        <pc:chgData name="doublex3210@outlook.jp" userId="8eb573c700291800" providerId="LiveId" clId="{F2786457-DED3-4BAF-9929-C15BCF64DE97}" dt="2019-11-07T16:06:32.699" v="1159" actId="1076"/>
        <pc:sldMkLst>
          <pc:docMk/>
          <pc:sldMk cId="3541766197" sldId="285"/>
        </pc:sldMkLst>
        <pc:spChg chg="del">
          <ac:chgData name="doublex3210@outlook.jp" userId="8eb573c700291800" providerId="LiveId" clId="{F2786457-DED3-4BAF-9929-C15BCF64DE97}" dt="2019-11-07T15:37:15.750" v="333" actId="478"/>
          <ac:spMkLst>
            <pc:docMk/>
            <pc:sldMk cId="3541766197" sldId="285"/>
            <ac:spMk id="2" creationId="{001AA5DB-0EB6-4C7F-BDF2-F72BF7B550D9}"/>
          </ac:spMkLst>
        </pc:spChg>
        <pc:spChg chg="add del mod">
          <ac:chgData name="doublex3210@outlook.jp" userId="8eb573c700291800" providerId="LiveId" clId="{F2786457-DED3-4BAF-9929-C15BCF64DE97}" dt="2019-11-07T15:37:19.600" v="334" actId="478"/>
          <ac:spMkLst>
            <pc:docMk/>
            <pc:sldMk cId="3541766197" sldId="285"/>
            <ac:spMk id="4" creationId="{D7E5CA36-6B94-48EB-8D3C-04EA917CDC0D}"/>
          </ac:spMkLst>
        </pc:spChg>
        <pc:spChg chg="add mod">
          <ac:chgData name="doublex3210@outlook.jp" userId="8eb573c700291800" providerId="LiveId" clId="{F2786457-DED3-4BAF-9929-C15BCF64DE97}" dt="2019-11-07T16:06:32.699" v="1159" actId="1076"/>
          <ac:spMkLst>
            <pc:docMk/>
            <pc:sldMk cId="3541766197" sldId="285"/>
            <ac:spMk id="7" creationId="{6CC22B3F-43EB-47F2-A686-065F3396D5AD}"/>
          </ac:spMkLst>
        </pc:spChg>
        <pc:spChg chg="del">
          <ac:chgData name="doublex3210@outlook.jp" userId="8eb573c700291800" providerId="LiveId" clId="{F2786457-DED3-4BAF-9929-C15BCF64DE97}" dt="2019-11-07T15:39:25.900" v="338" actId="478"/>
          <ac:spMkLst>
            <pc:docMk/>
            <pc:sldMk cId="3541766197" sldId="285"/>
            <ac:spMk id="24" creationId="{FE7972B6-3529-4958-9925-76B7F1BB4E7A}"/>
          </ac:spMkLst>
        </pc:spChg>
        <pc:picChg chg="add mod">
          <ac:chgData name="doublex3210@outlook.jp" userId="8eb573c700291800" providerId="LiveId" clId="{F2786457-DED3-4BAF-9929-C15BCF64DE97}" dt="2019-11-07T15:58:50.206" v="343" actId="1076"/>
          <ac:picMkLst>
            <pc:docMk/>
            <pc:sldMk cId="3541766197" sldId="285"/>
            <ac:picMk id="6" creationId="{F05445E4-FB74-45F6-8842-F2123008C087}"/>
          </ac:picMkLst>
        </pc:picChg>
        <pc:picChg chg="del mod">
          <ac:chgData name="doublex3210@outlook.jp" userId="8eb573c700291800" providerId="LiveId" clId="{F2786457-DED3-4BAF-9929-C15BCF64DE97}" dt="2019-11-07T15:39:28.470" v="339" actId="478"/>
          <ac:picMkLst>
            <pc:docMk/>
            <pc:sldMk cId="3541766197" sldId="285"/>
            <ac:picMk id="21" creationId="{9DEDD2E0-DE62-4ED9-BACE-27C99977D2E0}"/>
          </ac:picMkLst>
        </pc:picChg>
        <pc:picChg chg="del mod">
          <ac:chgData name="doublex3210@outlook.jp" userId="8eb573c700291800" providerId="LiveId" clId="{F2786457-DED3-4BAF-9929-C15BCF64DE97}" dt="2019-11-07T15:39:22.540" v="337" actId="478"/>
          <ac:picMkLst>
            <pc:docMk/>
            <pc:sldMk cId="3541766197" sldId="285"/>
            <ac:picMk id="23" creationId="{6EA38DDC-0331-4317-B6DE-491C73E046B1}"/>
          </ac:picMkLst>
        </pc:picChg>
      </pc:sldChg>
    </pc:docChg>
  </pc:docChgLst>
  <pc:docChgLst>
    <pc:chgData name="doublex3210@outlook.jp" userId="8eb573c700291800" providerId="LiveId" clId="{409038F2-37B7-43B0-814C-76CD7711D3B4}"/>
    <pc:docChg chg="undo custSel addSld delSld modSld sldOrd">
      <pc:chgData name="doublex3210@outlook.jp" userId="8eb573c700291800" providerId="LiveId" clId="{409038F2-37B7-43B0-814C-76CD7711D3B4}" dt="2019-11-11T08:21:50.589" v="7053" actId="20577"/>
      <pc:docMkLst>
        <pc:docMk/>
      </pc:docMkLst>
      <pc:sldChg chg="addSp delSp modSp">
        <pc:chgData name="doublex3210@outlook.jp" userId="8eb573c700291800" providerId="LiveId" clId="{409038F2-37B7-43B0-814C-76CD7711D3B4}" dt="2019-11-11T08:17:42.409" v="7009" actId="255"/>
        <pc:sldMkLst>
          <pc:docMk/>
          <pc:sldMk cId="1058165233" sldId="258"/>
        </pc:sldMkLst>
        <pc:spChg chg="add mod">
          <ac:chgData name="doublex3210@outlook.jp" userId="8eb573c700291800" providerId="LiveId" clId="{409038F2-37B7-43B0-814C-76CD7711D3B4}" dt="2019-11-11T01:51:25.239" v="3592" actId="1038"/>
          <ac:spMkLst>
            <pc:docMk/>
            <pc:sldMk cId="1058165233" sldId="258"/>
            <ac:spMk id="3" creationId="{3B2E0FB6-0CF4-4C39-B238-1250DB3AC022}"/>
          </ac:spMkLst>
        </pc:spChg>
        <pc:spChg chg="del">
          <ac:chgData name="doublex3210@outlook.jp" userId="8eb573c700291800" providerId="LiveId" clId="{409038F2-37B7-43B0-814C-76CD7711D3B4}" dt="2019-11-08T08:51:42.285" v="0"/>
          <ac:spMkLst>
            <pc:docMk/>
            <pc:sldMk cId="1058165233" sldId="258"/>
            <ac:spMk id="3" creationId="{C4254B1F-599F-45F5-B499-A12C1AAB8A67}"/>
          </ac:spMkLst>
        </pc:spChg>
        <pc:spChg chg="add mod">
          <ac:chgData name="doublex3210@outlook.jp" userId="8eb573c700291800" providerId="LiveId" clId="{409038F2-37B7-43B0-814C-76CD7711D3B4}" dt="2019-11-11T08:17:42.409" v="7009" actId="255"/>
          <ac:spMkLst>
            <pc:docMk/>
            <pc:sldMk cId="1058165233" sldId="258"/>
            <ac:spMk id="4" creationId="{C73117B8-2CED-4E96-B0D2-69B156B4B440}"/>
          </ac:spMkLst>
        </pc:spChg>
        <pc:spChg chg="add mod">
          <ac:chgData name="doublex3210@outlook.jp" userId="8eb573c700291800" providerId="LiveId" clId="{409038F2-37B7-43B0-814C-76CD7711D3B4}" dt="2019-11-11T07:00:43.663" v="6494" actId="207"/>
          <ac:spMkLst>
            <pc:docMk/>
            <pc:sldMk cId="1058165233" sldId="258"/>
            <ac:spMk id="6" creationId="{E7718397-0F4E-48C0-83C4-DABF1A04C2C5}"/>
          </ac:spMkLst>
        </pc:spChg>
        <pc:spChg chg="add del mod">
          <ac:chgData name="doublex3210@outlook.jp" userId="8eb573c700291800" providerId="LiveId" clId="{409038F2-37B7-43B0-814C-76CD7711D3B4}" dt="2019-11-10T12:09:24.223" v="132" actId="478"/>
          <ac:spMkLst>
            <pc:docMk/>
            <pc:sldMk cId="1058165233" sldId="258"/>
            <ac:spMk id="7" creationId="{AAAA4CAC-24B0-499F-94A0-D3A82D5DA720}"/>
          </ac:spMkLst>
        </pc:spChg>
        <pc:spChg chg="add del mod">
          <ac:chgData name="doublex3210@outlook.jp" userId="8eb573c700291800" providerId="LiveId" clId="{409038F2-37B7-43B0-814C-76CD7711D3B4}" dt="2019-11-08T08:51:48.035" v="2"/>
          <ac:spMkLst>
            <pc:docMk/>
            <pc:sldMk cId="1058165233" sldId="258"/>
            <ac:spMk id="7" creationId="{B170F0CC-E6C0-40D0-ACEA-B51B6729D6D1}"/>
          </ac:spMkLst>
        </pc:spChg>
        <pc:spChg chg="add mod">
          <ac:chgData name="doublex3210@outlook.jp" userId="8eb573c700291800" providerId="LiveId" clId="{409038F2-37B7-43B0-814C-76CD7711D3B4}" dt="2019-11-10T16:26:04.377" v="2311" actId="20577"/>
          <ac:spMkLst>
            <pc:docMk/>
            <pc:sldMk cId="1058165233" sldId="258"/>
            <ac:spMk id="8" creationId="{66B94BCC-8FAF-4B14-ABAE-67AEE16FA39E}"/>
          </ac:spMkLst>
        </pc:spChg>
        <pc:spChg chg="add mod">
          <ac:chgData name="doublex3210@outlook.jp" userId="8eb573c700291800" providerId="LiveId" clId="{409038F2-37B7-43B0-814C-76CD7711D3B4}" dt="2019-11-11T01:49:47.879" v="3462" actId="14100"/>
          <ac:spMkLst>
            <pc:docMk/>
            <pc:sldMk cId="1058165233" sldId="258"/>
            <ac:spMk id="11" creationId="{306C4DBF-273E-4B88-8134-A30FC11386D4}"/>
          </ac:spMkLst>
        </pc:spChg>
        <pc:spChg chg="add del mod">
          <ac:chgData name="doublex3210@outlook.jp" userId="8eb573c700291800" providerId="LiveId" clId="{409038F2-37B7-43B0-814C-76CD7711D3B4}" dt="2019-11-08T08:54:21.065" v="4"/>
          <ac:spMkLst>
            <pc:docMk/>
            <pc:sldMk cId="1058165233" sldId="258"/>
            <ac:spMk id="11" creationId="{EA819EEC-CD9B-4C2F-9C51-4004EA090207}"/>
          </ac:spMkLst>
        </pc:spChg>
        <pc:spChg chg="add mod">
          <ac:chgData name="doublex3210@outlook.jp" userId="8eb573c700291800" providerId="LiveId" clId="{409038F2-37B7-43B0-814C-76CD7711D3B4}" dt="2019-11-11T07:00:51.649" v="6496" actId="1076"/>
          <ac:spMkLst>
            <pc:docMk/>
            <pc:sldMk cId="1058165233" sldId="258"/>
            <ac:spMk id="12" creationId="{9AF16299-2A3A-4F24-B074-BFC4BEFEE805}"/>
          </ac:spMkLst>
        </pc:spChg>
        <pc:spChg chg="add mod">
          <ac:chgData name="doublex3210@outlook.jp" userId="8eb573c700291800" providerId="LiveId" clId="{409038F2-37B7-43B0-814C-76CD7711D3B4}" dt="2019-11-11T01:49:34.319" v="3459" actId="1076"/>
          <ac:spMkLst>
            <pc:docMk/>
            <pc:sldMk cId="1058165233" sldId="258"/>
            <ac:spMk id="15" creationId="{45BCFC11-9950-4F2C-BD37-2EDB3E8A9368}"/>
          </ac:spMkLst>
        </pc:spChg>
        <pc:graphicFrameChg chg="add del mod">
          <ac:chgData name="doublex3210@outlook.jp" userId="8eb573c700291800" providerId="LiveId" clId="{409038F2-37B7-43B0-814C-76CD7711D3B4}" dt="2019-11-10T12:03:27.332" v="129" actId="478"/>
          <ac:graphicFrameMkLst>
            <pc:docMk/>
            <pc:sldMk cId="1058165233" sldId="258"/>
            <ac:graphicFrameMk id="3" creationId="{D49AC499-3F50-4399-B220-1DC8A45F9DA7}"/>
          </ac:graphicFrameMkLst>
        </pc:graphicFrameChg>
        <pc:picChg chg="add del mod">
          <ac:chgData name="doublex3210@outlook.jp" userId="8eb573c700291800" providerId="LiveId" clId="{409038F2-37B7-43B0-814C-76CD7711D3B4}" dt="2019-11-08T08:51:44.865" v="1" actId="478"/>
          <ac:picMkLst>
            <pc:docMk/>
            <pc:sldMk cId="1058165233" sldId="258"/>
            <ac:picMk id="5" creationId="{4CC400D6-ABD6-49F0-8C11-2F10BB3FDC28}"/>
          </ac:picMkLst>
        </pc:picChg>
        <pc:picChg chg="add mod">
          <ac:chgData name="doublex3210@outlook.jp" userId="8eb573c700291800" providerId="LiveId" clId="{409038F2-37B7-43B0-814C-76CD7711D3B4}" dt="2019-11-11T01:49:29.169" v="3458" actId="1076"/>
          <ac:picMkLst>
            <pc:docMk/>
            <pc:sldMk cId="1058165233" sldId="258"/>
            <ac:picMk id="5" creationId="{AC14AA4D-7646-4853-8ECF-FF99A77C4BC7}"/>
          </ac:picMkLst>
        </pc:picChg>
        <pc:picChg chg="add del mod">
          <ac:chgData name="doublex3210@outlook.jp" userId="8eb573c700291800" providerId="LiveId" clId="{409038F2-37B7-43B0-814C-76CD7711D3B4}" dt="2019-11-08T08:51:49.845" v="3" actId="478"/>
          <ac:picMkLst>
            <pc:docMk/>
            <pc:sldMk cId="1058165233" sldId="258"/>
            <ac:picMk id="9" creationId="{401876E9-4345-4E3A-B938-6CE968FCA88A}"/>
          </ac:picMkLst>
        </pc:picChg>
        <pc:picChg chg="add del mod">
          <ac:chgData name="doublex3210@outlook.jp" userId="8eb573c700291800" providerId="LiveId" clId="{409038F2-37B7-43B0-814C-76CD7711D3B4}" dt="2019-11-10T13:33:21.736" v="569" actId="478"/>
          <ac:picMkLst>
            <pc:docMk/>
            <pc:sldMk cId="1058165233" sldId="258"/>
            <ac:picMk id="10" creationId="{B8874262-C1B1-4765-A4E2-AAF225B39168}"/>
          </ac:picMkLst>
        </pc:picChg>
        <pc:picChg chg="add del mod">
          <ac:chgData name="doublex3210@outlook.jp" userId="8eb573c700291800" providerId="LiveId" clId="{409038F2-37B7-43B0-814C-76CD7711D3B4}" dt="2019-11-10T12:09:19.673" v="131" actId="478"/>
          <ac:picMkLst>
            <pc:docMk/>
            <pc:sldMk cId="1058165233" sldId="258"/>
            <ac:picMk id="13" creationId="{DE724419-59DE-41F4-890B-744F637BA508}"/>
          </ac:picMkLst>
        </pc:picChg>
        <pc:picChg chg="add mod">
          <ac:chgData name="doublex3210@outlook.jp" userId="8eb573c700291800" providerId="LiveId" clId="{409038F2-37B7-43B0-814C-76CD7711D3B4}" dt="2019-11-11T01:49:37.719" v="3460" actId="1076"/>
          <ac:picMkLst>
            <pc:docMk/>
            <pc:sldMk cId="1058165233" sldId="258"/>
            <ac:picMk id="14" creationId="{D727E9EB-27DD-4E1C-8BFF-7959D9F89667}"/>
          </ac:picMkLst>
        </pc:picChg>
      </pc:sldChg>
      <pc:sldChg chg="modSp ord">
        <pc:chgData name="doublex3210@outlook.jp" userId="8eb573c700291800" providerId="LiveId" clId="{409038F2-37B7-43B0-814C-76CD7711D3B4}" dt="2019-11-11T08:16:33.368" v="7008" actId="14100"/>
        <pc:sldMkLst>
          <pc:docMk/>
          <pc:sldMk cId="277891730" sldId="263"/>
        </pc:sldMkLst>
        <pc:spChg chg="mod">
          <ac:chgData name="doublex3210@outlook.jp" userId="8eb573c700291800" providerId="LiveId" clId="{409038F2-37B7-43B0-814C-76CD7711D3B4}" dt="2019-11-11T08:16:33.368" v="7008" actId="14100"/>
          <ac:spMkLst>
            <pc:docMk/>
            <pc:sldMk cId="277891730" sldId="263"/>
            <ac:spMk id="5" creationId="{CDBF5EEE-E7B7-4E3C-840E-D1045AEBF656}"/>
          </ac:spMkLst>
        </pc:spChg>
      </pc:sldChg>
      <pc:sldChg chg="modSp ord">
        <pc:chgData name="doublex3210@outlook.jp" userId="8eb573c700291800" providerId="LiveId" clId="{409038F2-37B7-43B0-814C-76CD7711D3B4}" dt="2019-11-11T08:12:56.353" v="6942" actId="20577"/>
        <pc:sldMkLst>
          <pc:docMk/>
          <pc:sldMk cId="2007606476" sldId="264"/>
        </pc:sldMkLst>
        <pc:spChg chg="mod">
          <ac:chgData name="doublex3210@outlook.jp" userId="8eb573c700291800" providerId="LiveId" clId="{409038F2-37B7-43B0-814C-76CD7711D3B4}" dt="2019-11-11T06:46:01.818" v="6391"/>
          <ac:spMkLst>
            <pc:docMk/>
            <pc:sldMk cId="2007606476" sldId="264"/>
            <ac:spMk id="3" creationId="{35C12643-A83C-4D07-B9E7-4662125266EA}"/>
          </ac:spMkLst>
        </pc:spChg>
        <pc:spChg chg="mod">
          <ac:chgData name="doublex3210@outlook.jp" userId="8eb573c700291800" providerId="LiveId" clId="{409038F2-37B7-43B0-814C-76CD7711D3B4}" dt="2019-11-11T08:12:56.353" v="6942" actId="20577"/>
          <ac:spMkLst>
            <pc:docMk/>
            <pc:sldMk cId="2007606476" sldId="264"/>
            <ac:spMk id="4" creationId="{F6C74B97-6184-46D5-BAB5-8A7138918B03}"/>
          </ac:spMkLst>
        </pc:spChg>
      </pc:sldChg>
      <pc:sldChg chg="modSp ord modTransition">
        <pc:chgData name="doublex3210@outlook.jp" userId="8eb573c700291800" providerId="LiveId" clId="{409038F2-37B7-43B0-814C-76CD7711D3B4}" dt="2019-11-11T06:44:56.916" v="6375"/>
        <pc:sldMkLst>
          <pc:docMk/>
          <pc:sldMk cId="2431275002" sldId="265"/>
        </pc:sldMkLst>
        <pc:spChg chg="mod">
          <ac:chgData name="doublex3210@outlook.jp" userId="8eb573c700291800" providerId="LiveId" clId="{409038F2-37B7-43B0-814C-76CD7711D3B4}" dt="2019-11-11T01:57:37.714" v="3672" actId="20577"/>
          <ac:spMkLst>
            <pc:docMk/>
            <pc:sldMk cId="2431275002" sldId="265"/>
            <ac:spMk id="3" creationId="{0E9EC0F3-5152-447B-B47E-B80B7D8309E1}"/>
          </ac:spMkLst>
        </pc:spChg>
      </pc:sldChg>
      <pc:sldChg chg="modSp modNotesTx">
        <pc:chgData name="doublex3210@outlook.jp" userId="8eb573c700291800" providerId="LiveId" clId="{409038F2-37B7-43B0-814C-76CD7711D3B4}" dt="2019-11-11T08:15:52.171" v="7004" actId="20577"/>
        <pc:sldMkLst>
          <pc:docMk/>
          <pc:sldMk cId="844185992" sldId="267"/>
        </pc:sldMkLst>
        <pc:spChg chg="mod">
          <ac:chgData name="doublex3210@outlook.jp" userId="8eb573c700291800" providerId="LiveId" clId="{409038F2-37B7-43B0-814C-76CD7711D3B4}" dt="2019-11-11T08:15:27.594" v="6959" actId="207"/>
          <ac:spMkLst>
            <pc:docMk/>
            <pc:sldMk cId="844185992" sldId="267"/>
            <ac:spMk id="3" creationId="{88993F28-6E1E-4AB0-AABA-D7456409B16C}"/>
          </ac:spMkLst>
        </pc:spChg>
      </pc:sldChg>
      <pc:sldChg chg="addSp delSp modSp delAnim modAnim modNotesTx">
        <pc:chgData name="doublex3210@outlook.jp" userId="8eb573c700291800" providerId="LiveId" clId="{409038F2-37B7-43B0-814C-76CD7711D3B4}" dt="2019-11-11T08:00:38.435" v="6863"/>
        <pc:sldMkLst>
          <pc:docMk/>
          <pc:sldMk cId="1782722823" sldId="268"/>
        </pc:sldMkLst>
        <pc:spChg chg="mod">
          <ac:chgData name="doublex3210@outlook.jp" userId="8eb573c700291800" providerId="LiveId" clId="{409038F2-37B7-43B0-814C-76CD7711D3B4}" dt="2019-11-11T06:10:15.822" v="5937" actId="113"/>
          <ac:spMkLst>
            <pc:docMk/>
            <pc:sldMk cId="1782722823" sldId="268"/>
            <ac:spMk id="3" creationId="{67FFEB32-4AD8-4864-BA83-719B3EF3A506}"/>
          </ac:spMkLst>
        </pc:spChg>
        <pc:spChg chg="add mod">
          <ac:chgData name="doublex3210@outlook.jp" userId="8eb573c700291800" providerId="LiveId" clId="{409038F2-37B7-43B0-814C-76CD7711D3B4}" dt="2019-11-11T07:12:49.621" v="6681" actId="1076"/>
          <ac:spMkLst>
            <pc:docMk/>
            <pc:sldMk cId="1782722823" sldId="268"/>
            <ac:spMk id="6" creationId="{AF3AD7F7-C754-4F7E-8B61-5023F1A55135}"/>
          </ac:spMkLst>
        </pc:spChg>
        <pc:spChg chg="add del">
          <ac:chgData name="doublex3210@outlook.jp" userId="8eb573c700291800" providerId="LiveId" clId="{409038F2-37B7-43B0-814C-76CD7711D3B4}" dt="2019-11-10T13:47:09.847" v="921"/>
          <ac:spMkLst>
            <pc:docMk/>
            <pc:sldMk cId="1782722823" sldId="268"/>
            <ac:spMk id="7" creationId="{6257A8C1-7287-4232-BEFB-B091F553AA58}"/>
          </ac:spMkLst>
        </pc:spChg>
        <pc:spChg chg="add del mod topLvl">
          <ac:chgData name="doublex3210@outlook.jp" userId="8eb573c700291800" providerId="LiveId" clId="{409038F2-37B7-43B0-814C-76CD7711D3B4}" dt="2019-11-11T06:28:44.545" v="6173" actId="478"/>
          <ac:spMkLst>
            <pc:docMk/>
            <pc:sldMk cId="1782722823" sldId="268"/>
            <ac:spMk id="10" creationId="{4396458B-C5E2-434C-9D21-269AFEA042D6}"/>
          </ac:spMkLst>
        </pc:spChg>
        <pc:spChg chg="add mod">
          <ac:chgData name="doublex3210@outlook.jp" userId="8eb573c700291800" providerId="LiveId" clId="{409038F2-37B7-43B0-814C-76CD7711D3B4}" dt="2019-11-11T06:30:49.489" v="6271" actId="164"/>
          <ac:spMkLst>
            <pc:docMk/>
            <pc:sldMk cId="1782722823" sldId="268"/>
            <ac:spMk id="17" creationId="{DA47D280-A3AA-487B-9CE5-3124A81F25B5}"/>
          </ac:spMkLst>
        </pc:spChg>
        <pc:spChg chg="add del mod">
          <ac:chgData name="doublex3210@outlook.jp" userId="8eb573c700291800" providerId="LiveId" clId="{409038F2-37B7-43B0-814C-76CD7711D3B4}" dt="2019-11-11T06:32:26.715" v="6279" actId="478"/>
          <ac:spMkLst>
            <pc:docMk/>
            <pc:sldMk cId="1782722823" sldId="268"/>
            <ac:spMk id="19" creationId="{D47A5BF7-6019-41BD-91D2-58DEADFF6A17}"/>
          </ac:spMkLst>
        </pc:spChg>
        <pc:spChg chg="add mod">
          <ac:chgData name="doublex3210@outlook.jp" userId="8eb573c700291800" providerId="LiveId" clId="{409038F2-37B7-43B0-814C-76CD7711D3B4}" dt="2019-11-11T07:59:26.719" v="6855" actId="1076"/>
          <ac:spMkLst>
            <pc:docMk/>
            <pc:sldMk cId="1782722823" sldId="268"/>
            <ac:spMk id="20" creationId="{B5A59AF8-5020-491B-8FC4-BFD0C40E9534}"/>
          </ac:spMkLst>
        </pc:spChg>
        <pc:spChg chg="add mod">
          <ac:chgData name="doublex3210@outlook.jp" userId="8eb573c700291800" providerId="LiveId" clId="{409038F2-37B7-43B0-814C-76CD7711D3B4}" dt="2019-11-11T07:59:14.622" v="6853" actId="1038"/>
          <ac:spMkLst>
            <pc:docMk/>
            <pc:sldMk cId="1782722823" sldId="268"/>
            <ac:spMk id="21" creationId="{40BDD41D-1EE3-4DE6-A81B-CE2F14B389AC}"/>
          </ac:spMkLst>
        </pc:spChg>
        <pc:grpChg chg="add del mod">
          <ac:chgData name="doublex3210@outlook.jp" userId="8eb573c700291800" providerId="LiveId" clId="{409038F2-37B7-43B0-814C-76CD7711D3B4}" dt="2019-11-11T06:28:44.545" v="6173" actId="478"/>
          <ac:grpSpMkLst>
            <pc:docMk/>
            <pc:sldMk cId="1782722823" sldId="268"/>
            <ac:grpSpMk id="11" creationId="{C6603BAD-2BA5-471F-96A3-97F59E4A7A07}"/>
          </ac:grpSpMkLst>
        </pc:grpChg>
        <pc:grpChg chg="add mod">
          <ac:chgData name="doublex3210@outlook.jp" userId="8eb573c700291800" providerId="LiveId" clId="{409038F2-37B7-43B0-814C-76CD7711D3B4}" dt="2019-11-11T06:30:49.489" v="6271" actId="164"/>
          <ac:grpSpMkLst>
            <pc:docMk/>
            <pc:sldMk cId="1782722823" sldId="268"/>
            <ac:grpSpMk id="16" creationId="{21773D21-60A9-4DE5-A163-064735A152ED}"/>
          </ac:grpSpMkLst>
        </pc:grpChg>
        <pc:grpChg chg="add del mod">
          <ac:chgData name="doublex3210@outlook.jp" userId="8eb573c700291800" providerId="LiveId" clId="{409038F2-37B7-43B0-814C-76CD7711D3B4}" dt="2019-11-11T07:59:33.385" v="6857" actId="478"/>
          <ac:grpSpMkLst>
            <pc:docMk/>
            <pc:sldMk cId="1782722823" sldId="268"/>
            <ac:grpSpMk id="18" creationId="{73F23650-2E8A-4C22-AE8C-68B76883763B}"/>
          </ac:grpSpMkLst>
        </pc:grpChg>
        <pc:picChg chg="add del mod">
          <ac:chgData name="doublex3210@outlook.jp" userId="8eb573c700291800" providerId="LiveId" clId="{409038F2-37B7-43B0-814C-76CD7711D3B4}" dt="2019-11-11T06:06:33.276" v="5923" actId="478"/>
          <ac:picMkLst>
            <pc:docMk/>
            <pc:sldMk cId="1782722823" sldId="268"/>
            <ac:picMk id="5" creationId="{77132840-ADF3-45E1-9DCF-AEBCD99888E2}"/>
          </ac:picMkLst>
        </pc:picChg>
        <pc:picChg chg="add mod">
          <ac:chgData name="doublex3210@outlook.jp" userId="8eb573c700291800" providerId="LiveId" clId="{409038F2-37B7-43B0-814C-76CD7711D3B4}" dt="2019-11-11T06:07:15.567" v="5927" actId="14100"/>
          <ac:picMkLst>
            <pc:docMk/>
            <pc:sldMk cId="1782722823" sldId="268"/>
            <ac:picMk id="7" creationId="{BB4E02A8-BA22-4661-B0A1-E3DF3142A3AD}"/>
          </ac:picMkLst>
        </pc:picChg>
        <pc:picChg chg="add mod topLvl">
          <ac:chgData name="doublex3210@outlook.jp" userId="8eb573c700291800" providerId="LiveId" clId="{409038F2-37B7-43B0-814C-76CD7711D3B4}" dt="2019-11-11T06:30:00.301" v="6233" actId="164"/>
          <ac:picMkLst>
            <pc:docMk/>
            <pc:sldMk cId="1782722823" sldId="268"/>
            <ac:picMk id="9" creationId="{90DE8572-94B6-41AA-AAB1-16614AEE3F9B}"/>
          </ac:picMkLst>
        </pc:picChg>
        <pc:cxnChg chg="add mod">
          <ac:chgData name="doublex3210@outlook.jp" userId="8eb573c700291800" providerId="LiveId" clId="{409038F2-37B7-43B0-814C-76CD7711D3B4}" dt="2019-11-11T06:30:00.301" v="6233" actId="164"/>
          <ac:cxnSpMkLst>
            <pc:docMk/>
            <pc:sldMk cId="1782722823" sldId="268"/>
            <ac:cxnSpMk id="13" creationId="{1B4C214F-14A4-495D-8CF4-26BBD6E76002}"/>
          </ac:cxnSpMkLst>
        </pc:cxnChg>
        <pc:cxnChg chg="add mod">
          <ac:chgData name="doublex3210@outlook.jp" userId="8eb573c700291800" providerId="LiveId" clId="{409038F2-37B7-43B0-814C-76CD7711D3B4}" dt="2019-11-11T06:30:00.301" v="6233" actId="164"/>
          <ac:cxnSpMkLst>
            <pc:docMk/>
            <pc:sldMk cId="1782722823" sldId="268"/>
            <ac:cxnSpMk id="15" creationId="{2649C5F6-5993-4888-AC1D-A273A8B4D35C}"/>
          </ac:cxnSpMkLst>
        </pc:cxnChg>
      </pc:sldChg>
      <pc:sldChg chg="addSp modSp ord">
        <pc:chgData name="doublex3210@outlook.jp" userId="8eb573c700291800" providerId="LiveId" clId="{409038F2-37B7-43B0-814C-76CD7711D3B4}" dt="2019-11-11T07:55:19.780" v="6745" actId="1076"/>
        <pc:sldMkLst>
          <pc:docMk/>
          <pc:sldMk cId="169630119" sldId="269"/>
        </pc:sldMkLst>
        <pc:spChg chg="mod">
          <ac:chgData name="doublex3210@outlook.jp" userId="8eb573c700291800" providerId="LiveId" clId="{409038F2-37B7-43B0-814C-76CD7711D3B4}" dt="2019-11-11T07:54:15.285" v="6733" actId="1076"/>
          <ac:spMkLst>
            <pc:docMk/>
            <pc:sldMk cId="169630119" sldId="269"/>
            <ac:spMk id="2" creationId="{001AA5DB-0EB6-4C7F-BDF2-F72BF7B550D9}"/>
          </ac:spMkLst>
        </pc:spChg>
        <pc:spChg chg="mod">
          <ac:chgData name="doublex3210@outlook.jp" userId="8eb573c700291800" providerId="LiveId" clId="{409038F2-37B7-43B0-814C-76CD7711D3B4}" dt="2019-11-11T07:54:28.370" v="6737" actId="1076"/>
          <ac:spMkLst>
            <pc:docMk/>
            <pc:sldMk cId="169630119" sldId="269"/>
            <ac:spMk id="4" creationId="{00000000-0000-0000-0000-000000000000}"/>
          </ac:spMkLst>
        </pc:spChg>
        <pc:spChg chg="add mod">
          <ac:chgData name="doublex3210@outlook.jp" userId="8eb573c700291800" providerId="LiveId" clId="{409038F2-37B7-43B0-814C-76CD7711D3B4}" dt="2019-11-11T07:54:39.069" v="6740" actId="1076"/>
          <ac:spMkLst>
            <pc:docMk/>
            <pc:sldMk cId="169630119" sldId="269"/>
            <ac:spMk id="5" creationId="{BE9FD6EC-8B81-4016-9135-80CC22185FC4}"/>
          </ac:spMkLst>
        </pc:spChg>
        <pc:spChg chg="add mod">
          <ac:chgData name="doublex3210@outlook.jp" userId="8eb573c700291800" providerId="LiveId" clId="{409038F2-37B7-43B0-814C-76CD7711D3B4}" dt="2019-11-11T07:55:19.780" v="6745" actId="1076"/>
          <ac:spMkLst>
            <pc:docMk/>
            <pc:sldMk cId="169630119" sldId="269"/>
            <ac:spMk id="6" creationId="{AE1B226E-8EC2-42A4-9799-FDDFE2602934}"/>
          </ac:spMkLst>
        </pc:spChg>
        <pc:spChg chg="mod">
          <ac:chgData name="doublex3210@outlook.jp" userId="8eb573c700291800" providerId="LiveId" clId="{409038F2-37B7-43B0-814C-76CD7711D3B4}" dt="2019-11-11T07:54:34.385" v="6739" actId="1076"/>
          <ac:spMkLst>
            <pc:docMk/>
            <pc:sldMk cId="169630119" sldId="269"/>
            <ac:spMk id="9" creationId="{00000000-0000-0000-0000-000000000000}"/>
          </ac:spMkLst>
        </pc:spChg>
        <pc:spChg chg="add mod">
          <ac:chgData name="doublex3210@outlook.jp" userId="8eb573c700291800" providerId="LiveId" clId="{409038F2-37B7-43B0-814C-76CD7711D3B4}" dt="2019-11-11T07:54:30.808" v="6738" actId="1076"/>
          <ac:spMkLst>
            <pc:docMk/>
            <pc:sldMk cId="169630119" sldId="269"/>
            <ac:spMk id="11" creationId="{466D501A-1707-4040-B4CE-CE0A0033379C}"/>
          </ac:spMkLst>
        </pc:spChg>
        <pc:spChg chg="mod">
          <ac:chgData name="doublex3210@outlook.jp" userId="8eb573c700291800" providerId="LiveId" clId="{409038F2-37B7-43B0-814C-76CD7711D3B4}" dt="2019-11-11T07:54:24.730" v="6736" actId="1076"/>
          <ac:spMkLst>
            <pc:docMk/>
            <pc:sldMk cId="169630119" sldId="269"/>
            <ac:spMk id="24" creationId="{FE7972B6-3529-4958-9925-76B7F1BB4E7A}"/>
          </ac:spMkLst>
        </pc:spChg>
        <pc:picChg chg="mod">
          <ac:chgData name="doublex3210@outlook.jp" userId="8eb573c700291800" providerId="LiveId" clId="{409038F2-37B7-43B0-814C-76CD7711D3B4}" dt="2019-11-11T07:54:20.600" v="6735" actId="1076"/>
          <ac:picMkLst>
            <pc:docMk/>
            <pc:sldMk cId="169630119" sldId="269"/>
            <ac:picMk id="21" creationId="{9DEDD2E0-DE62-4ED9-BACE-27C99977D2E0}"/>
          </ac:picMkLst>
        </pc:picChg>
        <pc:picChg chg="mod">
          <ac:chgData name="doublex3210@outlook.jp" userId="8eb573c700291800" providerId="LiveId" clId="{409038F2-37B7-43B0-814C-76CD7711D3B4}" dt="2019-11-11T07:54:19.095" v="6734" actId="1076"/>
          <ac:picMkLst>
            <pc:docMk/>
            <pc:sldMk cId="169630119" sldId="269"/>
            <ac:picMk id="23" creationId="{6EA38DDC-0331-4317-B6DE-491C73E046B1}"/>
          </ac:picMkLst>
        </pc:picChg>
      </pc:sldChg>
      <pc:sldChg chg="modSp">
        <pc:chgData name="doublex3210@outlook.jp" userId="8eb573c700291800" providerId="LiveId" clId="{409038F2-37B7-43B0-814C-76CD7711D3B4}" dt="2019-11-11T07:12:11.562" v="6680" actId="14100"/>
        <pc:sldMkLst>
          <pc:docMk/>
          <pc:sldMk cId="1736380325" sldId="270"/>
        </pc:sldMkLst>
        <pc:spChg chg="mod">
          <ac:chgData name="doublex3210@outlook.jp" userId="8eb573c700291800" providerId="LiveId" clId="{409038F2-37B7-43B0-814C-76CD7711D3B4}" dt="2019-11-11T07:12:11.562" v="6680" actId="14100"/>
          <ac:spMkLst>
            <pc:docMk/>
            <pc:sldMk cId="1736380325" sldId="270"/>
            <ac:spMk id="3" creationId="{68CCB790-B2CF-4968-B58D-C31D1CC31A7A}"/>
          </ac:spMkLst>
        </pc:spChg>
      </pc:sldChg>
      <pc:sldChg chg="modSp">
        <pc:chgData name="doublex3210@outlook.jp" userId="8eb573c700291800" providerId="LiveId" clId="{409038F2-37B7-43B0-814C-76CD7711D3B4}" dt="2019-11-11T07:05:32.517" v="6672"/>
        <pc:sldMkLst>
          <pc:docMk/>
          <pc:sldMk cId="1352955334" sldId="271"/>
        </pc:sldMkLst>
        <pc:spChg chg="mod">
          <ac:chgData name="doublex3210@outlook.jp" userId="8eb573c700291800" providerId="LiveId" clId="{409038F2-37B7-43B0-814C-76CD7711D3B4}" dt="2019-11-11T07:05:32.517" v="6672"/>
          <ac:spMkLst>
            <pc:docMk/>
            <pc:sldMk cId="1352955334" sldId="271"/>
            <ac:spMk id="3" creationId="{255F017B-13B7-45C0-B46E-EBF9C8AB9D41}"/>
          </ac:spMkLst>
        </pc:spChg>
        <pc:spChg chg="mod">
          <ac:chgData name="doublex3210@outlook.jp" userId="8eb573c700291800" providerId="LiveId" clId="{409038F2-37B7-43B0-814C-76CD7711D3B4}" dt="2019-11-11T05:51:30.337" v="5096" actId="1076"/>
          <ac:spMkLst>
            <pc:docMk/>
            <pc:sldMk cId="1352955334" sldId="271"/>
            <ac:spMk id="6" creationId="{0E5FBF90-0BAE-4DC0-B8B2-221E169B7ED9}"/>
          </ac:spMkLst>
        </pc:spChg>
        <pc:spChg chg="mod">
          <ac:chgData name="doublex3210@outlook.jp" userId="8eb573c700291800" providerId="LiveId" clId="{409038F2-37B7-43B0-814C-76CD7711D3B4}" dt="2019-11-11T07:02:33.687" v="6499" actId="20577"/>
          <ac:spMkLst>
            <pc:docMk/>
            <pc:sldMk cId="1352955334" sldId="271"/>
            <ac:spMk id="7" creationId="{91ABFB09-DA80-4DBB-95A3-DC5C934DF40C}"/>
          </ac:spMkLst>
        </pc:spChg>
        <pc:spChg chg="mod">
          <ac:chgData name="doublex3210@outlook.jp" userId="8eb573c700291800" providerId="LiveId" clId="{409038F2-37B7-43B0-814C-76CD7711D3B4}" dt="2019-11-11T07:03:20.636" v="6590" actId="1076"/>
          <ac:spMkLst>
            <pc:docMk/>
            <pc:sldMk cId="1352955334" sldId="271"/>
            <ac:spMk id="9" creationId="{3AB45CB7-2F09-4848-95E7-0CB2F81F1F74}"/>
          </ac:spMkLst>
        </pc:spChg>
        <pc:picChg chg="mod">
          <ac:chgData name="doublex3210@outlook.jp" userId="8eb573c700291800" providerId="LiveId" clId="{409038F2-37B7-43B0-814C-76CD7711D3B4}" dt="2019-11-11T05:51:36.224" v="5097" actId="14100"/>
          <ac:picMkLst>
            <pc:docMk/>
            <pc:sldMk cId="1352955334" sldId="271"/>
            <ac:picMk id="5" creationId="{5864E1E9-B6F3-4858-A515-DBF0DE743A50}"/>
          </ac:picMkLst>
        </pc:picChg>
        <pc:picChg chg="mod">
          <ac:chgData name="doublex3210@outlook.jp" userId="8eb573c700291800" providerId="LiveId" clId="{409038F2-37B7-43B0-814C-76CD7711D3B4}" dt="2019-11-11T05:51:40.372" v="5098" actId="14100"/>
          <ac:picMkLst>
            <pc:docMk/>
            <pc:sldMk cId="1352955334" sldId="271"/>
            <ac:picMk id="10" creationId="{5074949B-A9F3-4409-BD19-73B33AB675B9}"/>
          </ac:picMkLst>
        </pc:picChg>
      </pc:sldChg>
      <pc:sldChg chg="addSp modSp ord modTransition">
        <pc:chgData name="doublex3210@outlook.jp" userId="8eb573c700291800" providerId="LiveId" clId="{409038F2-37B7-43B0-814C-76CD7711D3B4}" dt="2019-11-11T08:08:49.999" v="6939" actId="1076"/>
        <pc:sldMkLst>
          <pc:docMk/>
          <pc:sldMk cId="1115769453" sldId="274"/>
        </pc:sldMkLst>
        <pc:spChg chg="add mod">
          <ac:chgData name="doublex3210@outlook.jp" userId="8eb573c700291800" providerId="LiveId" clId="{409038F2-37B7-43B0-814C-76CD7711D3B4}" dt="2019-11-10T15:57:31.313" v="1851" actId="1076"/>
          <ac:spMkLst>
            <pc:docMk/>
            <pc:sldMk cId="1115769453" sldId="274"/>
            <ac:spMk id="3" creationId="{1B2C8484-1C17-4D2E-A68C-BC28C4DB52F9}"/>
          </ac:spMkLst>
        </pc:spChg>
        <pc:spChg chg="mod">
          <ac:chgData name="doublex3210@outlook.jp" userId="8eb573c700291800" providerId="LiveId" clId="{409038F2-37B7-43B0-814C-76CD7711D3B4}" dt="2019-11-11T05:35:37.450" v="4950" actId="1076"/>
          <ac:spMkLst>
            <pc:docMk/>
            <pc:sldMk cId="1115769453" sldId="274"/>
            <ac:spMk id="5" creationId="{1CC9683C-0DA3-4DC9-A544-93082B59AC57}"/>
          </ac:spMkLst>
        </pc:spChg>
        <pc:spChg chg="mod">
          <ac:chgData name="doublex3210@outlook.jp" userId="8eb573c700291800" providerId="LiveId" clId="{409038F2-37B7-43B0-814C-76CD7711D3B4}" dt="2019-11-11T05:35:45.160" v="4952" actId="1076"/>
          <ac:spMkLst>
            <pc:docMk/>
            <pc:sldMk cId="1115769453" sldId="274"/>
            <ac:spMk id="6" creationId="{9C89E9FF-0F2F-4221-885F-E66E6CD888F0}"/>
          </ac:spMkLst>
        </pc:spChg>
        <pc:picChg chg="mod">
          <ac:chgData name="doublex3210@outlook.jp" userId="8eb573c700291800" providerId="LiveId" clId="{409038F2-37B7-43B0-814C-76CD7711D3B4}" dt="2019-11-11T08:08:49.999" v="6939" actId="1076"/>
          <ac:picMkLst>
            <pc:docMk/>
            <pc:sldMk cId="1115769453" sldId="274"/>
            <ac:picMk id="7" creationId="{00000000-0000-0000-0000-000000000000}"/>
          </ac:picMkLst>
        </pc:picChg>
      </pc:sldChg>
      <pc:sldChg chg="modSp add del">
        <pc:chgData name="doublex3210@outlook.jp" userId="8eb573c700291800" providerId="LiveId" clId="{409038F2-37B7-43B0-814C-76CD7711D3B4}" dt="2019-11-11T05:18:10.323" v="4807" actId="2696"/>
        <pc:sldMkLst>
          <pc:docMk/>
          <pc:sldMk cId="2051171871" sldId="276"/>
        </pc:sldMkLst>
        <pc:spChg chg="mod">
          <ac:chgData name="doublex3210@outlook.jp" userId="8eb573c700291800" providerId="LiveId" clId="{409038F2-37B7-43B0-814C-76CD7711D3B4}" dt="2019-11-11T05:15:23.746" v="4806"/>
          <ac:spMkLst>
            <pc:docMk/>
            <pc:sldMk cId="2051171871" sldId="276"/>
            <ac:spMk id="2" creationId="{00000000-0000-0000-0000-000000000000}"/>
          </ac:spMkLst>
        </pc:spChg>
      </pc:sldChg>
      <pc:sldChg chg="modSp">
        <pc:chgData name="doublex3210@outlook.jp" userId="8eb573c700291800" providerId="LiveId" clId="{409038F2-37B7-43B0-814C-76CD7711D3B4}" dt="2019-11-11T06:36:30.984" v="6348" actId="20577"/>
        <pc:sldMkLst>
          <pc:docMk/>
          <pc:sldMk cId="3634752699" sldId="282"/>
        </pc:sldMkLst>
        <pc:spChg chg="mod">
          <ac:chgData name="doublex3210@outlook.jp" userId="8eb573c700291800" providerId="LiveId" clId="{409038F2-37B7-43B0-814C-76CD7711D3B4}" dt="2019-11-11T06:36:30.984" v="6348" actId="20577"/>
          <ac:spMkLst>
            <pc:docMk/>
            <pc:sldMk cId="3634752699" sldId="282"/>
            <ac:spMk id="5" creationId="{C1D874ED-6ECC-4C82-B9DE-ECC3130B4EA1}"/>
          </ac:spMkLst>
        </pc:spChg>
      </pc:sldChg>
      <pc:sldChg chg="delSp modSp del">
        <pc:chgData name="doublex3210@outlook.jp" userId="8eb573c700291800" providerId="LiveId" clId="{409038F2-37B7-43B0-814C-76CD7711D3B4}" dt="2019-11-10T13:53:13.486" v="1023" actId="2696"/>
        <pc:sldMkLst>
          <pc:docMk/>
          <pc:sldMk cId="2706219373" sldId="283"/>
        </pc:sldMkLst>
        <pc:spChg chg="mod">
          <ac:chgData name="doublex3210@outlook.jp" userId="8eb573c700291800" providerId="LiveId" clId="{409038F2-37B7-43B0-814C-76CD7711D3B4}" dt="2019-11-10T13:52:32.860" v="1016" actId="20577"/>
          <ac:spMkLst>
            <pc:docMk/>
            <pc:sldMk cId="2706219373" sldId="283"/>
            <ac:spMk id="2" creationId="{3739B03F-1390-4B6C-904C-0A388C55E26E}"/>
          </ac:spMkLst>
        </pc:spChg>
        <pc:spChg chg="mod">
          <ac:chgData name="doublex3210@outlook.jp" userId="8eb573c700291800" providerId="LiveId" clId="{409038F2-37B7-43B0-814C-76CD7711D3B4}" dt="2019-11-10T09:46:16.245" v="126" actId="1076"/>
          <ac:spMkLst>
            <pc:docMk/>
            <pc:sldMk cId="2706219373" sldId="283"/>
            <ac:spMk id="7" creationId="{C702D311-304D-4CB1-A468-EA98782DF322}"/>
          </ac:spMkLst>
        </pc:spChg>
        <pc:picChg chg="del">
          <ac:chgData name="doublex3210@outlook.jp" userId="8eb573c700291800" providerId="LiveId" clId="{409038F2-37B7-43B0-814C-76CD7711D3B4}" dt="2019-11-10T09:46:10.825" v="124" actId="478"/>
          <ac:picMkLst>
            <pc:docMk/>
            <pc:sldMk cId="2706219373" sldId="283"/>
            <ac:picMk id="4" creationId="{D9F9BC47-484C-4EB1-BEE0-A251AD4154D7}"/>
          </ac:picMkLst>
        </pc:picChg>
        <pc:picChg chg="mod">
          <ac:chgData name="doublex3210@outlook.jp" userId="8eb573c700291800" providerId="LiveId" clId="{409038F2-37B7-43B0-814C-76CD7711D3B4}" dt="2019-11-10T09:46:13.435" v="125" actId="1076"/>
          <ac:picMkLst>
            <pc:docMk/>
            <pc:sldMk cId="2706219373" sldId="283"/>
            <ac:picMk id="8" creationId="{98D34705-A885-4785-AE8C-22091D2CF8F1}"/>
          </ac:picMkLst>
        </pc:picChg>
      </pc:sldChg>
      <pc:sldChg chg="addSp modSp ord modNotesTx">
        <pc:chgData name="doublex3210@outlook.jp" userId="8eb573c700291800" providerId="LiveId" clId="{409038F2-37B7-43B0-814C-76CD7711D3B4}" dt="2019-11-11T08:05:46.115" v="6936" actId="1038"/>
        <pc:sldMkLst>
          <pc:docMk/>
          <pc:sldMk cId="3677613429" sldId="284"/>
        </pc:sldMkLst>
        <pc:spChg chg="add mod">
          <ac:chgData name="doublex3210@outlook.jp" userId="8eb573c700291800" providerId="LiveId" clId="{409038F2-37B7-43B0-814C-76CD7711D3B4}" dt="2019-11-10T15:52:21.712" v="1827" actId="2711"/>
          <ac:spMkLst>
            <pc:docMk/>
            <pc:sldMk cId="3677613429" sldId="284"/>
            <ac:spMk id="2" creationId="{EE317021-AC13-4595-BA79-BD0E349075F8}"/>
          </ac:spMkLst>
        </pc:spChg>
        <pc:spChg chg="add mod">
          <ac:chgData name="doublex3210@outlook.jp" userId="8eb573c700291800" providerId="LiveId" clId="{409038F2-37B7-43B0-814C-76CD7711D3B4}" dt="2019-11-11T08:05:16.118" v="6924" actId="2085"/>
          <ac:spMkLst>
            <pc:docMk/>
            <pc:sldMk cId="3677613429" sldId="284"/>
            <ac:spMk id="3" creationId="{61205979-0EC6-473E-AF5A-5FDA5F250CF4}"/>
          </ac:spMkLst>
        </pc:spChg>
        <pc:spChg chg="mod">
          <ac:chgData name="doublex3210@outlook.jp" userId="8eb573c700291800" providerId="LiveId" clId="{409038F2-37B7-43B0-814C-76CD7711D3B4}" dt="2019-11-10T15:52:29.189" v="1828" actId="2711"/>
          <ac:spMkLst>
            <pc:docMk/>
            <pc:sldMk cId="3677613429" sldId="284"/>
            <ac:spMk id="7" creationId="{C702D311-304D-4CB1-A468-EA98782DF322}"/>
          </ac:spMkLst>
        </pc:spChg>
        <pc:spChg chg="mod">
          <ac:chgData name="doublex3210@outlook.jp" userId="8eb573c700291800" providerId="LiveId" clId="{409038F2-37B7-43B0-814C-76CD7711D3B4}" dt="2019-11-10T15:52:36.069" v="1829" actId="2711"/>
          <ac:spMkLst>
            <pc:docMk/>
            <pc:sldMk cId="3677613429" sldId="284"/>
            <ac:spMk id="10" creationId="{3BF9DA87-C532-4362-89F3-ACC8F18C0B5E}"/>
          </ac:spMkLst>
        </pc:spChg>
        <pc:spChg chg="mod">
          <ac:chgData name="doublex3210@outlook.jp" userId="8eb573c700291800" providerId="LiveId" clId="{409038F2-37B7-43B0-814C-76CD7711D3B4}" dt="2019-11-10T16:35:28.796" v="2347" actId="20577"/>
          <ac:spMkLst>
            <pc:docMk/>
            <pc:sldMk cId="3677613429" sldId="284"/>
            <ac:spMk id="11" creationId="{001AA5DB-0EB6-4C7F-BDF2-F72BF7B550D9}"/>
          </ac:spMkLst>
        </pc:spChg>
        <pc:spChg chg="add mod">
          <ac:chgData name="doublex3210@outlook.jp" userId="8eb573c700291800" providerId="LiveId" clId="{409038F2-37B7-43B0-814C-76CD7711D3B4}" dt="2019-11-11T08:05:23.796" v="6926" actId="1076"/>
          <ac:spMkLst>
            <pc:docMk/>
            <pc:sldMk cId="3677613429" sldId="284"/>
            <ac:spMk id="12" creationId="{D25CC255-16FB-46CA-9765-B648A56C15AC}"/>
          </ac:spMkLst>
        </pc:spChg>
        <pc:spChg chg="mod">
          <ac:chgData name="doublex3210@outlook.jp" userId="8eb573c700291800" providerId="LiveId" clId="{409038F2-37B7-43B0-814C-76CD7711D3B4}" dt="2019-11-10T15:52:47.611" v="1830" actId="2711"/>
          <ac:spMkLst>
            <pc:docMk/>
            <pc:sldMk cId="3677613429" sldId="284"/>
            <ac:spMk id="13" creationId="{C719AD20-B783-41F3-B674-C44189B24338}"/>
          </ac:spMkLst>
        </pc:spChg>
        <pc:spChg chg="add mod">
          <ac:chgData name="doublex3210@outlook.jp" userId="8eb573c700291800" providerId="LiveId" clId="{409038F2-37B7-43B0-814C-76CD7711D3B4}" dt="2019-11-11T08:05:29.636" v="6928" actId="1076"/>
          <ac:spMkLst>
            <pc:docMk/>
            <pc:sldMk cId="3677613429" sldId="284"/>
            <ac:spMk id="15" creationId="{0EADB7C1-4DE6-44A4-A0C1-F464A8B3294C}"/>
          </ac:spMkLst>
        </pc:spChg>
        <pc:spChg chg="add mod">
          <ac:chgData name="doublex3210@outlook.jp" userId="8eb573c700291800" providerId="LiveId" clId="{409038F2-37B7-43B0-814C-76CD7711D3B4}" dt="2019-11-11T08:05:33.656" v="6930" actId="1076"/>
          <ac:spMkLst>
            <pc:docMk/>
            <pc:sldMk cId="3677613429" sldId="284"/>
            <ac:spMk id="17" creationId="{0D9D9513-F64D-45DF-8989-30F4FBB99880}"/>
          </ac:spMkLst>
        </pc:spChg>
        <pc:spChg chg="add mod">
          <ac:chgData name="doublex3210@outlook.jp" userId="8eb573c700291800" providerId="LiveId" clId="{409038F2-37B7-43B0-814C-76CD7711D3B4}" dt="2019-11-11T08:05:37.677" v="6932" actId="1076"/>
          <ac:spMkLst>
            <pc:docMk/>
            <pc:sldMk cId="3677613429" sldId="284"/>
            <ac:spMk id="18" creationId="{7E2FB2F7-3BF8-462C-8764-8E14587FAB5E}"/>
          </ac:spMkLst>
        </pc:spChg>
        <pc:spChg chg="add mod">
          <ac:chgData name="doublex3210@outlook.jp" userId="8eb573c700291800" providerId="LiveId" clId="{409038F2-37B7-43B0-814C-76CD7711D3B4}" dt="2019-11-11T08:05:46.115" v="6936" actId="1038"/>
          <ac:spMkLst>
            <pc:docMk/>
            <pc:sldMk cId="3677613429" sldId="284"/>
            <ac:spMk id="19" creationId="{4AED387F-5867-4663-A889-DF7FDADDD928}"/>
          </ac:spMkLst>
        </pc:spChg>
        <pc:picChg chg="mod">
          <ac:chgData name="doublex3210@outlook.jp" userId="8eb573c700291800" providerId="LiveId" clId="{409038F2-37B7-43B0-814C-76CD7711D3B4}" dt="2019-11-10T15:48:18.423" v="1696" actId="1076"/>
          <ac:picMkLst>
            <pc:docMk/>
            <pc:sldMk cId="3677613429" sldId="284"/>
            <ac:picMk id="5" creationId="{2A525A92-56DA-4217-8241-0911449D56A9}"/>
          </ac:picMkLst>
        </pc:picChg>
        <pc:picChg chg="mod">
          <ac:chgData name="doublex3210@outlook.jp" userId="8eb573c700291800" providerId="LiveId" clId="{409038F2-37B7-43B0-814C-76CD7711D3B4}" dt="2019-11-11T08:01:52.728" v="6898" actId="1076"/>
          <ac:picMkLst>
            <pc:docMk/>
            <pc:sldMk cId="3677613429" sldId="284"/>
            <ac:picMk id="14" creationId="{1C2546EB-F181-459C-91EF-B171215B72AF}"/>
          </ac:picMkLst>
        </pc:picChg>
        <pc:picChg chg="mod">
          <ac:chgData name="doublex3210@outlook.jp" userId="8eb573c700291800" providerId="LiveId" clId="{409038F2-37B7-43B0-814C-76CD7711D3B4}" dt="2019-11-10T15:48:21.522" v="1698" actId="1076"/>
          <ac:picMkLst>
            <pc:docMk/>
            <pc:sldMk cId="3677613429" sldId="284"/>
            <ac:picMk id="16" creationId="{142EED80-4872-4E2D-B58F-DF5D268A50CE}"/>
          </ac:picMkLst>
        </pc:picChg>
      </pc:sldChg>
      <pc:sldChg chg="addSp delSp modSp ord modNotesTx">
        <pc:chgData name="doublex3210@outlook.jp" userId="8eb573c700291800" providerId="LiveId" clId="{409038F2-37B7-43B0-814C-76CD7711D3B4}" dt="2019-11-11T08:21:50.589" v="7053" actId="20577"/>
        <pc:sldMkLst>
          <pc:docMk/>
          <pc:sldMk cId="3541766197" sldId="285"/>
        </pc:sldMkLst>
        <pc:spChg chg="add mod">
          <ac:chgData name="doublex3210@outlook.jp" userId="8eb573c700291800" providerId="LiveId" clId="{409038F2-37B7-43B0-814C-76CD7711D3B4}" dt="2019-11-10T16:01:45.239" v="1895" actId="14100"/>
          <ac:spMkLst>
            <pc:docMk/>
            <pc:sldMk cId="3541766197" sldId="285"/>
            <ac:spMk id="2" creationId="{484C3FA4-E205-4AF5-8510-9958660B2960}"/>
          </ac:spMkLst>
        </pc:spChg>
        <pc:spChg chg="add mod">
          <ac:chgData name="doublex3210@outlook.jp" userId="8eb573c700291800" providerId="LiveId" clId="{409038F2-37B7-43B0-814C-76CD7711D3B4}" dt="2019-11-11T06:13:01.042" v="6028" actId="1076"/>
          <ac:spMkLst>
            <pc:docMk/>
            <pc:sldMk cId="3541766197" sldId="285"/>
            <ac:spMk id="4" creationId="{1B4B0812-1E2E-469C-92C7-A8C0F8D9D384}"/>
          </ac:spMkLst>
        </pc:spChg>
        <pc:spChg chg="add mod">
          <ac:chgData name="doublex3210@outlook.jp" userId="8eb573c700291800" providerId="LiveId" clId="{409038F2-37B7-43B0-814C-76CD7711D3B4}" dt="2019-11-11T05:47:06.576" v="5009" actId="20577"/>
          <ac:spMkLst>
            <pc:docMk/>
            <pc:sldMk cId="3541766197" sldId="285"/>
            <ac:spMk id="5" creationId="{BD782183-F095-43FA-A1E0-5ABCFCFB6D36}"/>
          </ac:spMkLst>
        </pc:spChg>
        <pc:spChg chg="mod">
          <ac:chgData name="doublex3210@outlook.jp" userId="8eb573c700291800" providerId="LiveId" clId="{409038F2-37B7-43B0-814C-76CD7711D3B4}" dt="2019-11-11T07:10:16.756" v="6675" actId="20577"/>
          <ac:spMkLst>
            <pc:docMk/>
            <pc:sldMk cId="3541766197" sldId="285"/>
            <ac:spMk id="7" creationId="{6CC22B3F-43EB-47F2-A686-065F3396D5AD}"/>
          </ac:spMkLst>
        </pc:spChg>
        <pc:spChg chg="add mod">
          <ac:chgData name="doublex3210@outlook.jp" userId="8eb573c700291800" providerId="LiveId" clId="{409038F2-37B7-43B0-814C-76CD7711D3B4}" dt="2019-11-11T06:53:42.589" v="6438" actId="14100"/>
          <ac:spMkLst>
            <pc:docMk/>
            <pc:sldMk cId="3541766197" sldId="285"/>
            <ac:spMk id="10" creationId="{88FD3E97-9C2F-47AC-93BB-2F31991D391C}"/>
          </ac:spMkLst>
        </pc:spChg>
        <pc:spChg chg="add mod">
          <ac:chgData name="doublex3210@outlook.jp" userId="8eb573c700291800" providerId="LiveId" clId="{409038F2-37B7-43B0-814C-76CD7711D3B4}" dt="2019-11-11T06:53:54.609" v="6444" actId="14100"/>
          <ac:spMkLst>
            <pc:docMk/>
            <pc:sldMk cId="3541766197" sldId="285"/>
            <ac:spMk id="11" creationId="{FD11E769-CAE4-4F28-B187-3CAE64B10CB3}"/>
          </ac:spMkLst>
        </pc:spChg>
        <pc:spChg chg="add del mod">
          <ac:chgData name="doublex3210@outlook.jp" userId="8eb573c700291800" providerId="LiveId" clId="{409038F2-37B7-43B0-814C-76CD7711D3B4}" dt="2019-11-11T08:03:34.925" v="6920" actId="478"/>
          <ac:spMkLst>
            <pc:docMk/>
            <pc:sldMk cId="3541766197" sldId="285"/>
            <ac:spMk id="16" creationId="{815E7B93-F85F-4792-A39F-5CD5A3CE1DC9}"/>
          </ac:spMkLst>
        </pc:spChg>
        <pc:spChg chg="add mod">
          <ac:chgData name="doublex3210@outlook.jp" userId="8eb573c700291800" providerId="LiveId" clId="{409038F2-37B7-43B0-814C-76CD7711D3B4}" dt="2019-11-11T08:20:48.836" v="7013" actId="1036"/>
          <ac:spMkLst>
            <pc:docMk/>
            <pc:sldMk cId="3541766197" sldId="285"/>
            <ac:spMk id="17" creationId="{56603F05-A750-4889-B7EE-D11F41E0B76E}"/>
          </ac:spMkLst>
        </pc:spChg>
        <pc:picChg chg="mod">
          <ac:chgData name="doublex3210@outlook.jp" userId="8eb573c700291800" providerId="LiveId" clId="{409038F2-37B7-43B0-814C-76CD7711D3B4}" dt="2019-11-11T04:55:54.721" v="4165" actId="1076"/>
          <ac:picMkLst>
            <pc:docMk/>
            <pc:sldMk cId="3541766197" sldId="285"/>
            <ac:picMk id="3" creationId="{30170C4F-917B-4BEB-8E26-92C08C13B686}"/>
          </ac:picMkLst>
        </pc:picChg>
        <pc:cxnChg chg="add mod">
          <ac:chgData name="doublex3210@outlook.jp" userId="8eb573c700291800" providerId="LiveId" clId="{409038F2-37B7-43B0-814C-76CD7711D3B4}" dt="2019-11-11T06:57:09.337" v="6446" actId="1582"/>
          <ac:cxnSpMkLst>
            <pc:docMk/>
            <pc:sldMk cId="3541766197" sldId="285"/>
            <ac:cxnSpMk id="8" creationId="{A112FF88-D4E3-4E42-B579-B89F0E44E185}"/>
          </ac:cxnSpMkLst>
        </pc:cxnChg>
        <pc:cxnChg chg="add mod">
          <ac:chgData name="doublex3210@outlook.jp" userId="8eb573c700291800" providerId="LiveId" clId="{409038F2-37B7-43B0-814C-76CD7711D3B4}" dt="2019-11-11T06:56:52.338" v="6445" actId="1582"/>
          <ac:cxnSpMkLst>
            <pc:docMk/>
            <pc:sldMk cId="3541766197" sldId="285"/>
            <ac:cxnSpMk id="9" creationId="{4477818C-FDFA-422B-B7CB-C3513E867853}"/>
          </ac:cxnSpMkLst>
        </pc:cxnChg>
        <pc:cxnChg chg="add mod">
          <ac:chgData name="doublex3210@outlook.jp" userId="8eb573c700291800" providerId="LiveId" clId="{409038F2-37B7-43B0-814C-76CD7711D3B4}" dt="2019-11-11T08:02:55.075" v="6901" actId="1582"/>
          <ac:cxnSpMkLst>
            <pc:docMk/>
            <pc:sldMk cId="3541766197" sldId="285"/>
            <ac:cxnSpMk id="13" creationId="{3F307A27-5CCD-4AF9-AE22-A655E38FD82C}"/>
          </ac:cxnSpMkLst>
        </pc:cxnChg>
        <pc:cxnChg chg="add mod">
          <ac:chgData name="doublex3210@outlook.jp" userId="8eb573c700291800" providerId="LiveId" clId="{409038F2-37B7-43B0-814C-76CD7711D3B4}" dt="2019-11-11T08:03:05.857" v="6903" actId="1076"/>
          <ac:cxnSpMkLst>
            <pc:docMk/>
            <pc:sldMk cId="3541766197" sldId="285"/>
            <ac:cxnSpMk id="14" creationId="{4A852F83-C9A8-4EC8-8ADC-040D6B4929D4}"/>
          </ac:cxnSpMkLst>
        </pc:cxnChg>
        <pc:cxnChg chg="add mod">
          <ac:chgData name="doublex3210@outlook.jp" userId="8eb573c700291800" providerId="LiveId" clId="{409038F2-37B7-43B0-814C-76CD7711D3B4}" dt="2019-11-11T08:03:11.456" v="6905" actId="1076"/>
          <ac:cxnSpMkLst>
            <pc:docMk/>
            <pc:sldMk cId="3541766197" sldId="285"/>
            <ac:cxnSpMk id="15" creationId="{3C3E772A-0930-49F8-AE16-2C19FACFE882}"/>
          </ac:cxnSpMkLst>
        </pc:cxnChg>
      </pc:sldChg>
      <pc:sldChg chg="addSp delSp modSp ord modAnim">
        <pc:chgData name="doublex3210@outlook.jp" userId="8eb573c700291800" providerId="LiveId" clId="{409038F2-37B7-43B0-814C-76CD7711D3B4}" dt="2019-11-11T06:57:53.103" v="6483" actId="20577"/>
        <pc:sldMkLst>
          <pc:docMk/>
          <pc:sldMk cId="3189689831" sldId="286"/>
        </pc:sldMkLst>
        <pc:spChg chg="mod">
          <ac:chgData name="doublex3210@outlook.jp" userId="8eb573c700291800" providerId="LiveId" clId="{409038F2-37B7-43B0-814C-76CD7711D3B4}" dt="2019-11-11T06:57:53.103" v="6483" actId="20577"/>
          <ac:spMkLst>
            <pc:docMk/>
            <pc:sldMk cId="3189689831" sldId="286"/>
            <ac:spMk id="3" creationId="{0E9EC0F3-5152-447B-B47E-B80B7D8309E1}"/>
          </ac:spMkLst>
        </pc:spChg>
        <pc:spChg chg="add del mod">
          <ac:chgData name="doublex3210@outlook.jp" userId="8eb573c700291800" providerId="LiveId" clId="{409038F2-37B7-43B0-814C-76CD7711D3B4}" dt="2019-11-11T05:26:59.371" v="4942" actId="478"/>
          <ac:spMkLst>
            <pc:docMk/>
            <pc:sldMk cId="3189689831" sldId="286"/>
            <ac:spMk id="4" creationId="{6433795C-34C8-4EB6-8758-EEA598FB4E3E}"/>
          </ac:spMkLst>
        </pc:spChg>
        <pc:spChg chg="mod">
          <ac:chgData name="doublex3210@outlook.jp" userId="8eb573c700291800" providerId="LiveId" clId="{409038F2-37B7-43B0-814C-76CD7711D3B4}" dt="2019-11-11T05:24:05.071" v="4905"/>
          <ac:spMkLst>
            <pc:docMk/>
            <pc:sldMk cId="3189689831" sldId="286"/>
            <ac:spMk id="5" creationId="{00000000-0000-0000-0000-000000000000}"/>
          </ac:spMkLst>
        </pc:spChg>
        <pc:picChg chg="add del mod modCrop">
          <ac:chgData name="doublex3210@outlook.jp" userId="8eb573c700291800" providerId="LiveId" clId="{409038F2-37B7-43B0-814C-76CD7711D3B4}" dt="2019-11-11T05:19:36.601" v="4810" actId="478"/>
          <ac:picMkLst>
            <pc:docMk/>
            <pc:sldMk cId="3189689831" sldId="286"/>
            <ac:picMk id="2" creationId="{0155F4BD-7AF8-4A6A-AF96-374E80BB1592}"/>
          </ac:picMkLst>
        </pc:picChg>
        <pc:picChg chg="add mod">
          <ac:chgData name="doublex3210@outlook.jp" userId="8eb573c700291800" providerId="LiveId" clId="{409038F2-37B7-43B0-814C-76CD7711D3B4}" dt="2019-11-11T05:19:47.572" v="4813" actId="1076"/>
          <ac:picMkLst>
            <pc:docMk/>
            <pc:sldMk cId="3189689831" sldId="286"/>
            <ac:picMk id="6" creationId="{2F3BB693-2E19-4AE4-8ACB-8AA2E990F6DF}"/>
          </ac:picMkLst>
        </pc:picChg>
      </pc:sldChg>
      <pc:sldChg chg="addSp delSp modSp">
        <pc:chgData name="doublex3210@outlook.jp" userId="8eb573c700291800" providerId="LiveId" clId="{409038F2-37B7-43B0-814C-76CD7711D3B4}" dt="2019-11-11T07:14:37.486" v="6730"/>
        <pc:sldMkLst>
          <pc:docMk/>
          <pc:sldMk cId="2228036282" sldId="287"/>
        </pc:sldMkLst>
        <pc:spChg chg="mod">
          <ac:chgData name="doublex3210@outlook.jp" userId="8eb573c700291800" providerId="LiveId" clId="{409038F2-37B7-43B0-814C-76CD7711D3B4}" dt="2019-11-11T07:13:21.060" v="6684" actId="14100"/>
          <ac:spMkLst>
            <pc:docMk/>
            <pc:sldMk cId="2228036282" sldId="287"/>
            <ac:spMk id="2" creationId="{00000000-0000-0000-0000-000000000000}"/>
          </ac:spMkLst>
        </pc:spChg>
        <pc:spChg chg="mod">
          <ac:chgData name="doublex3210@outlook.jp" userId="8eb573c700291800" providerId="LiveId" clId="{409038F2-37B7-43B0-814C-76CD7711D3B4}" dt="2019-11-11T07:14:37.486" v="6730"/>
          <ac:spMkLst>
            <pc:docMk/>
            <pc:sldMk cId="2228036282" sldId="287"/>
            <ac:spMk id="3" creationId="{00000000-0000-0000-0000-000000000000}"/>
          </ac:spMkLst>
        </pc:spChg>
        <pc:spChg chg="add del">
          <ac:chgData name="doublex3210@outlook.jp" userId="8eb573c700291800" providerId="LiveId" clId="{409038F2-37B7-43B0-814C-76CD7711D3B4}" dt="2019-11-10T13:39:17.284" v="829"/>
          <ac:spMkLst>
            <pc:docMk/>
            <pc:sldMk cId="2228036282" sldId="287"/>
            <ac:spMk id="4" creationId="{0BFB1F7D-D51F-4C61-8F94-060E7AAECAA8}"/>
          </ac:spMkLst>
        </pc:spChg>
        <pc:spChg chg="add del">
          <ac:chgData name="doublex3210@outlook.jp" userId="8eb573c700291800" providerId="LiveId" clId="{409038F2-37B7-43B0-814C-76CD7711D3B4}" dt="2019-11-10T13:39:17.284" v="829"/>
          <ac:spMkLst>
            <pc:docMk/>
            <pc:sldMk cId="2228036282" sldId="287"/>
            <ac:spMk id="5" creationId="{5B9DA103-5399-40DE-88AB-4E80E7D24C5A}"/>
          </ac:spMkLst>
        </pc:spChg>
        <pc:spChg chg="add del">
          <ac:chgData name="doublex3210@outlook.jp" userId="8eb573c700291800" providerId="LiveId" clId="{409038F2-37B7-43B0-814C-76CD7711D3B4}" dt="2019-11-10T13:39:17.284" v="829"/>
          <ac:spMkLst>
            <pc:docMk/>
            <pc:sldMk cId="2228036282" sldId="287"/>
            <ac:spMk id="6" creationId="{16E1BC6A-B644-4512-9CF1-639DE78B2C31}"/>
          </ac:spMkLst>
        </pc:spChg>
      </pc:sldChg>
      <pc:sldChg chg="modSp add modTransition">
        <pc:chgData name="doublex3210@outlook.jp" userId="8eb573c700291800" providerId="LiveId" clId="{409038F2-37B7-43B0-814C-76CD7711D3B4}" dt="2019-11-11T05:52:08.148" v="5100"/>
        <pc:sldMkLst>
          <pc:docMk/>
          <pc:sldMk cId="288770544" sldId="288"/>
        </pc:sldMkLst>
        <pc:spChg chg="mod">
          <ac:chgData name="doublex3210@outlook.jp" userId="8eb573c700291800" providerId="LiveId" clId="{409038F2-37B7-43B0-814C-76CD7711D3B4}" dt="2019-11-11T04:58:50.421" v="4336"/>
          <ac:spMkLst>
            <pc:docMk/>
            <pc:sldMk cId="288770544" sldId="288"/>
            <ac:spMk id="3" creationId="{4B070481-AFA6-43DD-8B04-677DDAEA2B68}"/>
          </ac:spMkLst>
        </pc:spChg>
      </pc:sldChg>
      <pc:sldChg chg="modSp add">
        <pc:chgData name="doublex3210@outlook.jp" userId="8eb573c700291800" providerId="LiveId" clId="{409038F2-37B7-43B0-814C-76CD7711D3B4}" dt="2019-11-11T08:11:06.098" v="6941" actId="207"/>
        <pc:sldMkLst>
          <pc:docMk/>
          <pc:sldMk cId="1314390383" sldId="289"/>
        </pc:sldMkLst>
        <pc:spChg chg="mod">
          <ac:chgData name="doublex3210@outlook.jp" userId="8eb573c700291800" providerId="LiveId" clId="{409038F2-37B7-43B0-814C-76CD7711D3B4}" dt="2019-11-11T08:11:06.098" v="6941" actId="207"/>
          <ac:spMkLst>
            <pc:docMk/>
            <pc:sldMk cId="1314390383" sldId="289"/>
            <ac:spMk id="3" creationId="{0E9EC0F3-5152-447B-B47E-B80B7D8309E1}"/>
          </ac:spMkLst>
        </pc:spChg>
        <pc:spChg chg="mod">
          <ac:chgData name="doublex3210@outlook.jp" userId="8eb573c700291800" providerId="LiveId" clId="{409038F2-37B7-43B0-814C-76CD7711D3B4}" dt="2019-11-11T06:52:17.675" v="6432"/>
          <ac:spMkLst>
            <pc:docMk/>
            <pc:sldMk cId="1314390383" sldId="289"/>
            <ac:spMk id="5" creationId="{00000000-0000-0000-0000-000000000000}"/>
          </ac:spMkLst>
        </pc:spChg>
      </pc:sldChg>
      <pc:sldChg chg="add del">
        <pc:chgData name="doublex3210@outlook.jp" userId="8eb573c700291800" providerId="LiveId" clId="{409038F2-37B7-43B0-814C-76CD7711D3B4}" dt="2019-11-11T05:22:46.105" v="4868" actId="2696"/>
        <pc:sldMkLst>
          <pc:docMk/>
          <pc:sldMk cId="3500154554" sldId="290"/>
        </pc:sldMkLst>
      </pc:sldChg>
      <pc:sldChg chg="modSp">
        <pc:chgData name="doublex3210@outlook.jp" userId="8eb573c700291800" providerId="LiveId" clId="{409038F2-37B7-43B0-814C-76CD7711D3B4}" dt="2019-11-11T05:24:15.100" v="4919" actId="20577"/>
        <pc:sldMkLst>
          <pc:docMk/>
          <pc:sldMk cId="804441123" sldId="291"/>
        </pc:sldMkLst>
        <pc:spChg chg="mod">
          <ac:chgData name="doublex3210@outlook.jp" userId="8eb573c700291800" providerId="LiveId" clId="{409038F2-37B7-43B0-814C-76CD7711D3B4}" dt="2019-11-11T05:24:15.100" v="4919" actId="20577"/>
          <ac:spMkLst>
            <pc:docMk/>
            <pc:sldMk cId="804441123" sldId="291"/>
            <ac:spMk id="2" creationId="{D225509A-C64A-4140-8DE0-9D57791419A2}"/>
          </ac:spMkLst>
        </pc:spChg>
      </pc:sldChg>
      <pc:sldChg chg="addSp delSp modSp">
        <pc:chgData name="doublex3210@outlook.jp" userId="8eb573c700291800" providerId="LiveId" clId="{409038F2-37B7-43B0-814C-76CD7711D3B4}" dt="2019-11-11T06:42:30.825" v="6373" actId="20577"/>
        <pc:sldMkLst>
          <pc:docMk/>
          <pc:sldMk cId="2746060917" sldId="292"/>
        </pc:sldMkLst>
        <pc:spChg chg="add del mod">
          <ac:chgData name="doublex3210@outlook.jp" userId="8eb573c700291800" providerId="LiveId" clId="{409038F2-37B7-43B0-814C-76CD7711D3B4}" dt="2019-11-11T05:49:52.221" v="5092" actId="478"/>
          <ac:spMkLst>
            <pc:docMk/>
            <pc:sldMk cId="2746060917" sldId="292"/>
            <ac:spMk id="2" creationId="{5DE52542-7408-4F83-8A4D-3E4E9BF34D74}"/>
          </ac:spMkLst>
        </pc:spChg>
        <pc:spChg chg="add del mod">
          <ac:chgData name="doublex3210@outlook.jp" userId="8eb573c700291800" providerId="LiveId" clId="{409038F2-37B7-43B0-814C-76CD7711D3B4}" dt="2019-11-11T06:42:30.825" v="6373" actId="20577"/>
          <ac:spMkLst>
            <pc:docMk/>
            <pc:sldMk cId="2746060917" sldId="292"/>
            <ac:spMk id="3" creationId="{7A7E3EF2-A8B3-45A2-8638-96DEA2E2161F}"/>
          </ac:spMkLst>
        </pc:spChg>
        <pc:spChg chg="add del mod">
          <ac:chgData name="doublex3210@outlook.jp" userId="8eb573c700291800" providerId="LiveId" clId="{409038F2-37B7-43B0-814C-76CD7711D3B4}" dt="2019-11-11T05:49:52.221" v="5092" actId="478"/>
          <ac:spMkLst>
            <pc:docMk/>
            <pc:sldMk cId="2746060917" sldId="292"/>
            <ac:spMk id="5" creationId="{E9996104-9CB0-4DC8-B8F9-1A9BCD1163E3}"/>
          </ac:spMkLst>
        </pc:spChg>
        <pc:spChg chg="add del mod">
          <ac:chgData name="doublex3210@outlook.jp" userId="8eb573c700291800" providerId="LiveId" clId="{409038F2-37B7-43B0-814C-76CD7711D3B4}" dt="2019-11-11T05:49:48.112" v="5081" actId="478"/>
          <ac:spMkLst>
            <pc:docMk/>
            <pc:sldMk cId="2746060917" sldId="292"/>
            <ac:spMk id="7" creationId="{00B6184D-176F-4047-8655-A73D8C56E281}"/>
          </ac:spMkLst>
        </pc:spChg>
      </pc:sldChg>
      <pc:sldChg chg="addSp delSp modSp add del">
        <pc:chgData name="doublex3210@outlook.jp" userId="8eb573c700291800" providerId="LiveId" clId="{409038F2-37B7-43B0-814C-76CD7711D3B4}" dt="2019-11-11T06:52:49.357" v="6433" actId="2696"/>
        <pc:sldMkLst>
          <pc:docMk/>
          <pc:sldMk cId="744675981" sldId="293"/>
        </pc:sldMkLst>
        <pc:spChg chg="mod">
          <ac:chgData name="doublex3210@outlook.jp" userId="8eb573c700291800" providerId="LiveId" clId="{409038F2-37B7-43B0-814C-76CD7711D3B4}" dt="2019-11-11T06:52:05.549" v="6412"/>
          <ac:spMkLst>
            <pc:docMk/>
            <pc:sldMk cId="744675981" sldId="293"/>
            <ac:spMk id="2" creationId="{21B11D1D-E568-497F-8BA6-ED6519D567CB}"/>
          </ac:spMkLst>
        </pc:spChg>
        <pc:spChg chg="del">
          <ac:chgData name="doublex3210@outlook.jp" userId="8eb573c700291800" providerId="LiveId" clId="{409038F2-37B7-43B0-814C-76CD7711D3B4}" dt="2019-11-11T06:51:37.282" v="6394"/>
          <ac:spMkLst>
            <pc:docMk/>
            <pc:sldMk cId="744675981" sldId="293"/>
            <ac:spMk id="3" creationId="{EE9C6919-088A-44B2-AFD7-2747C6B39141}"/>
          </ac:spMkLst>
        </pc:spChg>
        <pc:picChg chg="add mod">
          <ac:chgData name="doublex3210@outlook.jp" userId="8eb573c700291800" providerId="LiveId" clId="{409038F2-37B7-43B0-814C-76CD7711D3B4}" dt="2019-11-11T06:51:43.434" v="6395" actId="1076"/>
          <ac:picMkLst>
            <pc:docMk/>
            <pc:sldMk cId="744675981" sldId="293"/>
            <ac:picMk id="5" creationId="{7CA7906D-3157-49B9-A6FC-E84284584BC1}"/>
          </ac:picMkLst>
        </pc:picChg>
      </pc:sldChg>
      <pc:sldChg chg="addSp delSp modSp add delAnim modAnim">
        <pc:chgData name="doublex3210@outlook.jp" userId="8eb573c700291800" providerId="LiveId" clId="{409038F2-37B7-43B0-814C-76CD7711D3B4}" dt="2019-11-11T08:00:56.990" v="6864"/>
        <pc:sldMkLst>
          <pc:docMk/>
          <pc:sldMk cId="2561096387" sldId="293"/>
        </pc:sldMkLst>
        <pc:spChg chg="add mod">
          <ac:chgData name="doublex3210@outlook.jp" userId="8eb573c700291800" providerId="LiveId" clId="{409038F2-37B7-43B0-814C-76CD7711D3B4}" dt="2019-11-11T07:59:58.664" v="6862" actId="208"/>
          <ac:spMkLst>
            <pc:docMk/>
            <pc:sldMk cId="2561096387" sldId="293"/>
            <ac:spMk id="4" creationId="{D26B6683-10A7-42DB-9249-64BE98CA8AA0}"/>
          </ac:spMkLst>
        </pc:spChg>
        <pc:grpChg chg="mod">
          <ac:chgData name="doublex3210@outlook.jp" userId="8eb573c700291800" providerId="LiveId" clId="{409038F2-37B7-43B0-814C-76CD7711D3B4}" dt="2019-11-11T07:59:44.294" v="6859" actId="1076"/>
          <ac:grpSpMkLst>
            <pc:docMk/>
            <pc:sldMk cId="2561096387" sldId="293"/>
            <ac:grpSpMk id="18" creationId="{73F23650-2E8A-4C22-AE8C-68B76883763B}"/>
          </ac:grpSpMkLst>
        </pc:grpChg>
        <pc:picChg chg="del">
          <ac:chgData name="doublex3210@outlook.jp" userId="8eb573c700291800" providerId="LiveId" clId="{409038F2-37B7-43B0-814C-76CD7711D3B4}" dt="2019-11-11T07:59:39.653" v="6858" actId="478"/>
          <ac:picMkLst>
            <pc:docMk/>
            <pc:sldMk cId="2561096387" sldId="293"/>
            <ac:picMk id="7" creationId="{BB4E02A8-BA22-4661-B0A1-E3DF3142A3AD}"/>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tx>
            <c:v>水の双極子モーメント</c:v>
          </c:tx>
          <c:spPr>
            <a:ln w="25400" cap="rnd">
              <a:solidFill>
                <a:schemeClr val="accent1"/>
              </a:solidFill>
              <a:round/>
            </a:ln>
            <a:effectLst/>
          </c:spPr>
          <c:marker>
            <c:symbol val="circle"/>
            <c:size val="5"/>
            <c:spPr>
              <a:solidFill>
                <a:schemeClr val="accent1"/>
              </a:solidFill>
              <a:ln w="9525">
                <a:solidFill>
                  <a:schemeClr val="accent1"/>
                </a:solidFill>
              </a:ln>
              <a:effectLst/>
            </c:spPr>
          </c:marker>
          <c:dPt>
            <c:idx val="73"/>
            <c:marker>
              <c:symbol val="circle"/>
              <c:size val="5"/>
              <c:spPr>
                <a:solidFill>
                  <a:schemeClr val="accent1"/>
                </a:solidFill>
                <a:ln w="9525">
                  <a:solidFill>
                    <a:schemeClr val="accent1"/>
                  </a:solidFill>
                </a:ln>
                <a:effectLst/>
              </c:spPr>
            </c:marker>
            <c:bubble3D val="0"/>
            <c:spPr>
              <a:ln w="25400" cap="rnd">
                <a:solidFill>
                  <a:schemeClr val="accent1"/>
                </a:solidFill>
                <a:miter lim="800000"/>
              </a:ln>
              <a:effectLst/>
            </c:spPr>
            <c:extLst>
              <c:ext xmlns:c16="http://schemas.microsoft.com/office/drawing/2014/chart" uri="{C3380CC4-5D6E-409C-BE32-E72D297353CC}">
                <c16:uniqueId val="{00000001-7D22-479C-BED5-3380FF0ECD01}"/>
              </c:ext>
            </c:extLst>
          </c:dPt>
          <c:xVal>
            <c:numRef>
              <c:f>相関!$C$3:$C$103</c:f>
              <c:numCache>
                <c:formatCode>General</c:formatCode>
                <c:ptCount val="101"/>
                <c:pt idx="0">
                  <c:v>0</c:v>
                </c:pt>
                <c:pt idx="1">
                  <c:v>0.1</c:v>
                </c:pt>
                <c:pt idx="2">
                  <c:v>0.2</c:v>
                </c:pt>
                <c:pt idx="3">
                  <c:v>0.30000000000000004</c:v>
                </c:pt>
                <c:pt idx="4">
                  <c:v>0.4</c:v>
                </c:pt>
                <c:pt idx="5">
                  <c:v>0.5</c:v>
                </c:pt>
                <c:pt idx="6">
                  <c:v>0.6</c:v>
                </c:pt>
                <c:pt idx="7">
                  <c:v>0.7</c:v>
                </c:pt>
                <c:pt idx="8">
                  <c:v>0.79999999999999993</c:v>
                </c:pt>
                <c:pt idx="9">
                  <c:v>0.89999999999999991</c:v>
                </c:pt>
                <c:pt idx="10">
                  <c:v>0.99999999999999989</c:v>
                </c:pt>
                <c:pt idx="11">
                  <c:v>1.0999999999999999</c:v>
                </c:pt>
                <c:pt idx="12">
                  <c:v>1.2</c:v>
                </c:pt>
                <c:pt idx="13">
                  <c:v>1.3</c:v>
                </c:pt>
                <c:pt idx="14">
                  <c:v>1.4000000000000001</c:v>
                </c:pt>
                <c:pt idx="15">
                  <c:v>1.5000000000000002</c:v>
                </c:pt>
                <c:pt idx="16">
                  <c:v>1.6000000000000003</c:v>
                </c:pt>
                <c:pt idx="17">
                  <c:v>1.7000000000000004</c:v>
                </c:pt>
                <c:pt idx="18">
                  <c:v>1.8000000000000005</c:v>
                </c:pt>
                <c:pt idx="19">
                  <c:v>1.9000000000000006</c:v>
                </c:pt>
                <c:pt idx="20">
                  <c:v>2.0000000000000004</c:v>
                </c:pt>
                <c:pt idx="21">
                  <c:v>2.1000000000000005</c:v>
                </c:pt>
                <c:pt idx="22">
                  <c:v>2.2000000000000006</c:v>
                </c:pt>
                <c:pt idx="23">
                  <c:v>2.3000000000000007</c:v>
                </c:pt>
                <c:pt idx="24">
                  <c:v>2.4000000000000008</c:v>
                </c:pt>
                <c:pt idx="25">
                  <c:v>2.5000000000000009</c:v>
                </c:pt>
                <c:pt idx="26">
                  <c:v>2.600000000000001</c:v>
                </c:pt>
                <c:pt idx="27">
                  <c:v>2.7000000000000011</c:v>
                </c:pt>
                <c:pt idx="28">
                  <c:v>2.8000000000000012</c:v>
                </c:pt>
                <c:pt idx="29">
                  <c:v>2.9000000000000012</c:v>
                </c:pt>
                <c:pt idx="30">
                  <c:v>3.0000000000000013</c:v>
                </c:pt>
                <c:pt idx="31">
                  <c:v>3.1000000000000014</c:v>
                </c:pt>
                <c:pt idx="32">
                  <c:v>3.2000000000000015</c:v>
                </c:pt>
                <c:pt idx="33">
                  <c:v>3.3000000000000016</c:v>
                </c:pt>
                <c:pt idx="34">
                  <c:v>3.4000000000000017</c:v>
                </c:pt>
                <c:pt idx="35">
                  <c:v>3.5000000000000018</c:v>
                </c:pt>
                <c:pt idx="36">
                  <c:v>3.6000000000000019</c:v>
                </c:pt>
                <c:pt idx="37">
                  <c:v>3.700000000000002</c:v>
                </c:pt>
                <c:pt idx="38">
                  <c:v>3.800000000000002</c:v>
                </c:pt>
                <c:pt idx="39">
                  <c:v>3.9000000000000021</c:v>
                </c:pt>
                <c:pt idx="40">
                  <c:v>4.0000000000000018</c:v>
                </c:pt>
                <c:pt idx="41">
                  <c:v>4.1000000000000014</c:v>
                </c:pt>
                <c:pt idx="42">
                  <c:v>4.2000000000000011</c:v>
                </c:pt>
                <c:pt idx="43">
                  <c:v>4.3000000000000007</c:v>
                </c:pt>
                <c:pt idx="44">
                  <c:v>4.4000000000000004</c:v>
                </c:pt>
                <c:pt idx="45">
                  <c:v>4.5</c:v>
                </c:pt>
                <c:pt idx="46">
                  <c:v>4.5999999999999996</c:v>
                </c:pt>
                <c:pt idx="47">
                  <c:v>4.6999999999999993</c:v>
                </c:pt>
                <c:pt idx="48">
                  <c:v>4.7999999999999989</c:v>
                </c:pt>
                <c:pt idx="49">
                  <c:v>4.8999999999999986</c:v>
                </c:pt>
                <c:pt idx="50">
                  <c:v>4.9999999999999982</c:v>
                </c:pt>
                <c:pt idx="51">
                  <c:v>5.0999999999999979</c:v>
                </c:pt>
                <c:pt idx="52">
                  <c:v>5.1999999999999975</c:v>
                </c:pt>
                <c:pt idx="53">
                  <c:v>5.2999999999999972</c:v>
                </c:pt>
                <c:pt idx="54">
                  <c:v>5.3999999999999968</c:v>
                </c:pt>
                <c:pt idx="55">
                  <c:v>5.4999999999999964</c:v>
                </c:pt>
                <c:pt idx="56">
                  <c:v>5.5999999999999961</c:v>
                </c:pt>
                <c:pt idx="57">
                  <c:v>5.6999999999999957</c:v>
                </c:pt>
                <c:pt idx="58">
                  <c:v>5.7999999999999954</c:v>
                </c:pt>
                <c:pt idx="59">
                  <c:v>5.899999999999995</c:v>
                </c:pt>
                <c:pt idx="60">
                  <c:v>5.9999999999999947</c:v>
                </c:pt>
                <c:pt idx="61">
                  <c:v>6.0999999999999943</c:v>
                </c:pt>
                <c:pt idx="62">
                  <c:v>6.199999999999994</c:v>
                </c:pt>
                <c:pt idx="63">
                  <c:v>6.2999999999999936</c:v>
                </c:pt>
                <c:pt idx="64">
                  <c:v>6.3999999999999932</c:v>
                </c:pt>
                <c:pt idx="65">
                  <c:v>6.4999999999999929</c:v>
                </c:pt>
                <c:pt idx="66">
                  <c:v>6.5999999999999925</c:v>
                </c:pt>
                <c:pt idx="67">
                  <c:v>6.6999999999999922</c:v>
                </c:pt>
                <c:pt idx="68">
                  <c:v>6.7999999999999918</c:v>
                </c:pt>
                <c:pt idx="69">
                  <c:v>6.8999999999999915</c:v>
                </c:pt>
                <c:pt idx="70">
                  <c:v>6.9999999999999911</c:v>
                </c:pt>
                <c:pt idx="71">
                  <c:v>7.0999999999999908</c:v>
                </c:pt>
                <c:pt idx="72">
                  <c:v>7.1999999999999904</c:v>
                </c:pt>
                <c:pt idx="73">
                  <c:v>7.2999999999999901</c:v>
                </c:pt>
                <c:pt idx="74">
                  <c:v>7.3999999999999897</c:v>
                </c:pt>
                <c:pt idx="75">
                  <c:v>7.4999999999999893</c:v>
                </c:pt>
                <c:pt idx="76">
                  <c:v>7.599999999999989</c:v>
                </c:pt>
                <c:pt idx="77">
                  <c:v>7.6999999999999886</c:v>
                </c:pt>
                <c:pt idx="78">
                  <c:v>7.7999999999999883</c:v>
                </c:pt>
                <c:pt idx="79">
                  <c:v>7.8999999999999879</c:v>
                </c:pt>
                <c:pt idx="80">
                  <c:v>7.9999999999999876</c:v>
                </c:pt>
                <c:pt idx="81">
                  <c:v>8.0999999999999872</c:v>
                </c:pt>
                <c:pt idx="82">
                  <c:v>8.1999999999999869</c:v>
                </c:pt>
                <c:pt idx="83">
                  <c:v>8.2999999999999865</c:v>
                </c:pt>
                <c:pt idx="84">
                  <c:v>8.3999999999999861</c:v>
                </c:pt>
                <c:pt idx="85">
                  <c:v>8.4999999999999858</c:v>
                </c:pt>
                <c:pt idx="86">
                  <c:v>8.5999999999999854</c:v>
                </c:pt>
                <c:pt idx="87">
                  <c:v>8.6999999999999851</c:v>
                </c:pt>
                <c:pt idx="88">
                  <c:v>8.7999999999999847</c:v>
                </c:pt>
                <c:pt idx="89">
                  <c:v>8.8999999999999844</c:v>
                </c:pt>
                <c:pt idx="90">
                  <c:v>8.999999999999984</c:v>
                </c:pt>
                <c:pt idx="91">
                  <c:v>9.0999999999999837</c:v>
                </c:pt>
                <c:pt idx="92">
                  <c:v>9.1999999999999833</c:v>
                </c:pt>
                <c:pt idx="93">
                  <c:v>9.2999999999999829</c:v>
                </c:pt>
                <c:pt idx="94">
                  <c:v>9.3999999999999826</c:v>
                </c:pt>
                <c:pt idx="95">
                  <c:v>9.4999999999999822</c:v>
                </c:pt>
                <c:pt idx="96">
                  <c:v>9.5999999999999819</c:v>
                </c:pt>
                <c:pt idx="97">
                  <c:v>9.6999999999999815</c:v>
                </c:pt>
                <c:pt idx="98">
                  <c:v>9.7999999999999812</c:v>
                </c:pt>
                <c:pt idx="99">
                  <c:v>9.8999999999999808</c:v>
                </c:pt>
                <c:pt idx="100">
                  <c:v>9.9999999999999805</c:v>
                </c:pt>
              </c:numCache>
            </c:numRef>
          </c:xVal>
          <c:yVal>
            <c:numRef>
              <c:f>相関!$CR$3:$CR$103</c:f>
              <c:numCache>
                <c:formatCode>General</c:formatCode>
                <c:ptCount val="101"/>
                <c:pt idx="0">
                  <c:v>1</c:v>
                </c:pt>
                <c:pt idx="1">
                  <c:v>8.5130549153752622E-2</c:v>
                </c:pt>
                <c:pt idx="2">
                  <c:v>0.23187768427993929</c:v>
                </c:pt>
                <c:pt idx="3">
                  <c:v>0.23185524499692237</c:v>
                </c:pt>
                <c:pt idx="4">
                  <c:v>0.29439232237081514</c:v>
                </c:pt>
                <c:pt idx="5">
                  <c:v>0.30685574936302612</c:v>
                </c:pt>
                <c:pt idx="6">
                  <c:v>0.20157171154880771</c:v>
                </c:pt>
                <c:pt idx="7">
                  <c:v>0.25524988662860476</c:v>
                </c:pt>
                <c:pt idx="8">
                  <c:v>6.7501991418275384E-2</c:v>
                </c:pt>
                <c:pt idx="9">
                  <c:v>0.13551547818348061</c:v>
                </c:pt>
                <c:pt idx="10">
                  <c:v>0.12391370840426702</c:v>
                </c:pt>
                <c:pt idx="11">
                  <c:v>4.276572696640904E-2</c:v>
                </c:pt>
                <c:pt idx="12">
                  <c:v>-5.7317294942576924E-2</c:v>
                </c:pt>
                <c:pt idx="13">
                  <c:v>-7.9853125707420439E-2</c:v>
                </c:pt>
                <c:pt idx="14">
                  <c:v>5.6485190424886518E-3</c:v>
                </c:pt>
                <c:pt idx="15">
                  <c:v>8.2813677281718248E-2</c:v>
                </c:pt>
                <c:pt idx="16">
                  <c:v>-7.4084173487917557E-2</c:v>
                </c:pt>
                <c:pt idx="17">
                  <c:v>-3.6369131379256625E-2</c:v>
                </c:pt>
                <c:pt idx="18">
                  <c:v>-1.0048366113478872E-2</c:v>
                </c:pt>
                <c:pt idx="19">
                  <c:v>4.4661436738945327E-2</c:v>
                </c:pt>
                <c:pt idx="20">
                  <c:v>-3.1761206611693835E-2</c:v>
                </c:pt>
                <c:pt idx="21">
                  <c:v>0.11282638542286552</c:v>
                </c:pt>
                <c:pt idx="22">
                  <c:v>-7.0454483612451088E-2</c:v>
                </c:pt>
                <c:pt idx="23">
                  <c:v>-3.2102072789686797E-2</c:v>
                </c:pt>
                <c:pt idx="24">
                  <c:v>6.0496972580083852E-2</c:v>
                </c:pt>
                <c:pt idx="25">
                  <c:v>-1.4546265392921469E-2</c:v>
                </c:pt>
                <c:pt idx="26">
                  <c:v>-5.6537728487507585E-2</c:v>
                </c:pt>
                <c:pt idx="27">
                  <c:v>6.66123970465443E-2</c:v>
                </c:pt>
                <c:pt idx="28">
                  <c:v>-5.0727062812990609E-2</c:v>
                </c:pt>
                <c:pt idx="29">
                  <c:v>-1.1370171841777466E-3</c:v>
                </c:pt>
                <c:pt idx="30">
                  <c:v>-1.4934047869151403E-2</c:v>
                </c:pt>
                <c:pt idx="31">
                  <c:v>-4.6369348326654437E-2</c:v>
                </c:pt>
                <c:pt idx="32">
                  <c:v>7.0166616703125559E-2</c:v>
                </c:pt>
                <c:pt idx="33">
                  <c:v>-1.1625352586187632E-2</c:v>
                </c:pt>
                <c:pt idx="34">
                  <c:v>1.4224838951280509E-2</c:v>
                </c:pt>
                <c:pt idx="35">
                  <c:v>1.1761292868718866E-2</c:v>
                </c:pt>
                <c:pt idx="36">
                  <c:v>8.6165480688941434E-2</c:v>
                </c:pt>
                <c:pt idx="37">
                  <c:v>8.5167858852862086E-2</c:v>
                </c:pt>
                <c:pt idx="38">
                  <c:v>0.19605380906296754</c:v>
                </c:pt>
                <c:pt idx="39">
                  <c:v>0.1084693088112655</c:v>
                </c:pt>
                <c:pt idx="40">
                  <c:v>0.13306438092531356</c:v>
                </c:pt>
                <c:pt idx="41">
                  <c:v>0.12720591176337617</c:v>
                </c:pt>
                <c:pt idx="42">
                  <c:v>-1.7971676362084296E-2</c:v>
                </c:pt>
                <c:pt idx="43">
                  <c:v>-8.9368269756460242E-3</c:v>
                </c:pt>
                <c:pt idx="44">
                  <c:v>-2.3184913635853552E-2</c:v>
                </c:pt>
                <c:pt idx="45">
                  <c:v>-9.7056929508302039E-2</c:v>
                </c:pt>
                <c:pt idx="46">
                  <c:v>6.774180630317328E-2</c:v>
                </c:pt>
                <c:pt idx="47">
                  <c:v>7.6042836074135492E-2</c:v>
                </c:pt>
                <c:pt idx="48">
                  <c:v>0.12559130224891063</c:v>
                </c:pt>
                <c:pt idx="49">
                  <c:v>0.18036491012883274</c:v>
                </c:pt>
                <c:pt idx="50">
                  <c:v>9.2039820884163723E-2</c:v>
                </c:pt>
                <c:pt idx="51">
                  <c:v>0.18189685962050081</c:v>
                </c:pt>
                <c:pt idx="52">
                  <c:v>0.17736461200701006</c:v>
                </c:pt>
                <c:pt idx="53">
                  <c:v>9.8559117046647882E-2</c:v>
                </c:pt>
                <c:pt idx="54">
                  <c:v>0.22995833077650613</c:v>
                </c:pt>
                <c:pt idx="55">
                  <c:v>0.19862824923203456</c:v>
                </c:pt>
                <c:pt idx="56">
                  <c:v>0.33111108143765189</c:v>
                </c:pt>
                <c:pt idx="57">
                  <c:v>0.27208406401503971</c:v>
                </c:pt>
                <c:pt idx="58">
                  <c:v>0.28501966527282113</c:v>
                </c:pt>
                <c:pt idx="59">
                  <c:v>0.31556980093421982</c:v>
                </c:pt>
                <c:pt idx="60">
                  <c:v>0.2821583326179779</c:v>
                </c:pt>
                <c:pt idx="61">
                  <c:v>0.20472490640748742</c:v>
                </c:pt>
                <c:pt idx="62">
                  <c:v>0.23515871868014368</c:v>
                </c:pt>
                <c:pt idx="63">
                  <c:v>0.12219575431558737</c:v>
                </c:pt>
                <c:pt idx="64">
                  <c:v>0.17753425132991327</c:v>
                </c:pt>
                <c:pt idx="65">
                  <c:v>0.11451933772986989</c:v>
                </c:pt>
                <c:pt idx="66">
                  <c:v>0.32889734953635502</c:v>
                </c:pt>
                <c:pt idx="67">
                  <c:v>0.24533920488914032</c:v>
                </c:pt>
                <c:pt idx="68">
                  <c:v>0.24324393160878774</c:v>
                </c:pt>
                <c:pt idx="69">
                  <c:v>0.31912134594750013</c:v>
                </c:pt>
                <c:pt idx="70">
                  <c:v>0.32727606937420162</c:v>
                </c:pt>
                <c:pt idx="71">
                  <c:v>0.39012262209142756</c:v>
                </c:pt>
                <c:pt idx="72">
                  <c:v>0.28876168235826383</c:v>
                </c:pt>
                <c:pt idx="73">
                  <c:v>0.38204243286013351</c:v>
                </c:pt>
                <c:pt idx="74">
                  <c:v>0.22304863560761021</c:v>
                </c:pt>
                <c:pt idx="75">
                  <c:v>0.17727964673907881</c:v>
                </c:pt>
                <c:pt idx="76">
                  <c:v>0.14592306727002871</c:v>
                </c:pt>
                <c:pt idx="77">
                  <c:v>6.5969590230588404E-2</c:v>
                </c:pt>
                <c:pt idx="78">
                  <c:v>7.5133791734962083E-2</c:v>
                </c:pt>
                <c:pt idx="79">
                  <c:v>0.19981797352188532</c:v>
                </c:pt>
                <c:pt idx="80">
                  <c:v>0.27378129566633841</c:v>
                </c:pt>
                <c:pt idx="81">
                  <c:v>0.2196392334148301</c:v>
                </c:pt>
                <c:pt idx="82">
                  <c:v>0.23778091373261723</c:v>
                </c:pt>
                <c:pt idx="83">
                  <c:v>0.24025921992994759</c:v>
                </c:pt>
                <c:pt idx="84">
                  <c:v>0.18177157496169</c:v>
                </c:pt>
                <c:pt idx="85">
                  <c:v>0.17312657255662192</c:v>
                </c:pt>
                <c:pt idx="86">
                  <c:v>0.24550295974376438</c:v>
                </c:pt>
                <c:pt idx="87">
                  <c:v>0.20002804059563434</c:v>
                </c:pt>
                <c:pt idx="88">
                  <c:v>0.21895616978945021</c:v>
                </c:pt>
                <c:pt idx="89">
                  <c:v>0.3471830929332923</c:v>
                </c:pt>
                <c:pt idx="90">
                  <c:v>0.30324489977022984</c:v>
                </c:pt>
                <c:pt idx="91">
                  <c:v>0.10932784817700608</c:v>
                </c:pt>
                <c:pt idx="92">
                  <c:v>0.18380830594932412</c:v>
                </c:pt>
                <c:pt idx="93">
                  <c:v>0.14265069691974172</c:v>
                </c:pt>
                <c:pt idx="94">
                  <c:v>0.13374916671088008</c:v>
                </c:pt>
                <c:pt idx="95">
                  <c:v>0.10510723915615491</c:v>
                </c:pt>
                <c:pt idx="96">
                  <c:v>0.21554404146795003</c:v>
                </c:pt>
                <c:pt idx="97">
                  <c:v>-8.1206266256787049E-2</c:v>
                </c:pt>
                <c:pt idx="98">
                  <c:v>-3.381004115302301E-2</c:v>
                </c:pt>
                <c:pt idx="99">
                  <c:v>-0.12209728867565769</c:v>
                </c:pt>
                <c:pt idx="100">
                  <c:v>1.9540085201665867E-2</c:v>
                </c:pt>
              </c:numCache>
            </c:numRef>
          </c:yVal>
          <c:smooth val="1"/>
          <c:extLst>
            <c:ext xmlns:c16="http://schemas.microsoft.com/office/drawing/2014/chart" uri="{C3380CC4-5D6E-409C-BE32-E72D297353CC}">
              <c16:uniqueId val="{00000002-7D22-479C-BED5-3380FF0ECD01}"/>
            </c:ext>
          </c:extLst>
        </c:ser>
        <c:ser>
          <c:idx val="1"/>
          <c:order val="1"/>
          <c:tx>
            <c:v>任意の減衰関数</c:v>
          </c:tx>
          <c:spPr>
            <a:ln w="19050" cap="rnd">
              <a:solidFill>
                <a:schemeClr val="accent2"/>
              </a:solidFill>
              <a:prstDash val="solid"/>
              <a:round/>
            </a:ln>
            <a:effectLst/>
          </c:spPr>
          <c:marker>
            <c:symbol val="circle"/>
            <c:size val="5"/>
            <c:spPr>
              <a:solidFill>
                <a:schemeClr val="accent2"/>
              </a:solidFill>
              <a:ln w="9525">
                <a:solidFill>
                  <a:schemeClr val="accent2"/>
                </a:solidFill>
              </a:ln>
              <a:effectLst/>
            </c:spPr>
          </c:marker>
          <c:xVal>
            <c:numRef>
              <c:f>相関!$C$3:$C$103</c:f>
              <c:numCache>
                <c:formatCode>General</c:formatCode>
                <c:ptCount val="101"/>
                <c:pt idx="0">
                  <c:v>0</c:v>
                </c:pt>
                <c:pt idx="1">
                  <c:v>0.1</c:v>
                </c:pt>
                <c:pt idx="2">
                  <c:v>0.2</c:v>
                </c:pt>
                <c:pt idx="3">
                  <c:v>0.30000000000000004</c:v>
                </c:pt>
                <c:pt idx="4">
                  <c:v>0.4</c:v>
                </c:pt>
                <c:pt idx="5">
                  <c:v>0.5</c:v>
                </c:pt>
                <c:pt idx="6">
                  <c:v>0.6</c:v>
                </c:pt>
                <c:pt idx="7">
                  <c:v>0.7</c:v>
                </c:pt>
                <c:pt idx="8">
                  <c:v>0.79999999999999993</c:v>
                </c:pt>
                <c:pt idx="9">
                  <c:v>0.89999999999999991</c:v>
                </c:pt>
                <c:pt idx="10">
                  <c:v>0.99999999999999989</c:v>
                </c:pt>
                <c:pt idx="11">
                  <c:v>1.0999999999999999</c:v>
                </c:pt>
                <c:pt idx="12">
                  <c:v>1.2</c:v>
                </c:pt>
                <c:pt idx="13">
                  <c:v>1.3</c:v>
                </c:pt>
                <c:pt idx="14">
                  <c:v>1.4000000000000001</c:v>
                </c:pt>
                <c:pt idx="15">
                  <c:v>1.5000000000000002</c:v>
                </c:pt>
                <c:pt idx="16">
                  <c:v>1.6000000000000003</c:v>
                </c:pt>
                <c:pt idx="17">
                  <c:v>1.7000000000000004</c:v>
                </c:pt>
                <c:pt idx="18">
                  <c:v>1.8000000000000005</c:v>
                </c:pt>
                <c:pt idx="19">
                  <c:v>1.9000000000000006</c:v>
                </c:pt>
                <c:pt idx="20">
                  <c:v>2.0000000000000004</c:v>
                </c:pt>
                <c:pt idx="21">
                  <c:v>2.1000000000000005</c:v>
                </c:pt>
                <c:pt idx="22">
                  <c:v>2.2000000000000006</c:v>
                </c:pt>
                <c:pt idx="23">
                  <c:v>2.3000000000000007</c:v>
                </c:pt>
                <c:pt idx="24">
                  <c:v>2.4000000000000008</c:v>
                </c:pt>
                <c:pt idx="25">
                  <c:v>2.5000000000000009</c:v>
                </c:pt>
                <c:pt idx="26">
                  <c:v>2.600000000000001</c:v>
                </c:pt>
                <c:pt idx="27">
                  <c:v>2.7000000000000011</c:v>
                </c:pt>
                <c:pt idx="28">
                  <c:v>2.8000000000000012</c:v>
                </c:pt>
                <c:pt idx="29">
                  <c:v>2.9000000000000012</c:v>
                </c:pt>
                <c:pt idx="30">
                  <c:v>3.0000000000000013</c:v>
                </c:pt>
                <c:pt idx="31">
                  <c:v>3.1000000000000014</c:v>
                </c:pt>
                <c:pt idx="32">
                  <c:v>3.2000000000000015</c:v>
                </c:pt>
                <c:pt idx="33">
                  <c:v>3.3000000000000016</c:v>
                </c:pt>
                <c:pt idx="34">
                  <c:v>3.4000000000000017</c:v>
                </c:pt>
                <c:pt idx="35">
                  <c:v>3.5000000000000018</c:v>
                </c:pt>
                <c:pt idx="36">
                  <c:v>3.6000000000000019</c:v>
                </c:pt>
                <c:pt idx="37">
                  <c:v>3.700000000000002</c:v>
                </c:pt>
                <c:pt idx="38">
                  <c:v>3.800000000000002</c:v>
                </c:pt>
                <c:pt idx="39">
                  <c:v>3.9000000000000021</c:v>
                </c:pt>
                <c:pt idx="40">
                  <c:v>4.0000000000000018</c:v>
                </c:pt>
                <c:pt idx="41">
                  <c:v>4.1000000000000014</c:v>
                </c:pt>
                <c:pt idx="42">
                  <c:v>4.2000000000000011</c:v>
                </c:pt>
                <c:pt idx="43">
                  <c:v>4.3000000000000007</c:v>
                </c:pt>
                <c:pt idx="44">
                  <c:v>4.4000000000000004</c:v>
                </c:pt>
                <c:pt idx="45">
                  <c:v>4.5</c:v>
                </c:pt>
                <c:pt idx="46">
                  <c:v>4.5999999999999996</c:v>
                </c:pt>
                <c:pt idx="47">
                  <c:v>4.6999999999999993</c:v>
                </c:pt>
                <c:pt idx="48">
                  <c:v>4.7999999999999989</c:v>
                </c:pt>
                <c:pt idx="49">
                  <c:v>4.8999999999999986</c:v>
                </c:pt>
                <c:pt idx="50">
                  <c:v>4.9999999999999982</c:v>
                </c:pt>
                <c:pt idx="51">
                  <c:v>5.0999999999999979</c:v>
                </c:pt>
                <c:pt idx="52">
                  <c:v>5.1999999999999975</c:v>
                </c:pt>
                <c:pt idx="53">
                  <c:v>5.2999999999999972</c:v>
                </c:pt>
                <c:pt idx="54">
                  <c:v>5.3999999999999968</c:v>
                </c:pt>
                <c:pt idx="55">
                  <c:v>5.4999999999999964</c:v>
                </c:pt>
                <c:pt idx="56">
                  <c:v>5.5999999999999961</c:v>
                </c:pt>
                <c:pt idx="57">
                  <c:v>5.6999999999999957</c:v>
                </c:pt>
                <c:pt idx="58">
                  <c:v>5.7999999999999954</c:v>
                </c:pt>
                <c:pt idx="59">
                  <c:v>5.899999999999995</c:v>
                </c:pt>
                <c:pt idx="60">
                  <c:v>5.9999999999999947</c:v>
                </c:pt>
                <c:pt idx="61">
                  <c:v>6.0999999999999943</c:v>
                </c:pt>
                <c:pt idx="62">
                  <c:v>6.199999999999994</c:v>
                </c:pt>
                <c:pt idx="63">
                  <c:v>6.2999999999999936</c:v>
                </c:pt>
                <c:pt idx="64">
                  <c:v>6.3999999999999932</c:v>
                </c:pt>
                <c:pt idx="65">
                  <c:v>6.4999999999999929</c:v>
                </c:pt>
                <c:pt idx="66">
                  <c:v>6.5999999999999925</c:v>
                </c:pt>
                <c:pt idx="67">
                  <c:v>6.6999999999999922</c:v>
                </c:pt>
                <c:pt idx="68">
                  <c:v>6.7999999999999918</c:v>
                </c:pt>
                <c:pt idx="69">
                  <c:v>6.8999999999999915</c:v>
                </c:pt>
                <c:pt idx="70">
                  <c:v>6.9999999999999911</c:v>
                </c:pt>
                <c:pt idx="71">
                  <c:v>7.0999999999999908</c:v>
                </c:pt>
                <c:pt idx="72">
                  <c:v>7.1999999999999904</c:v>
                </c:pt>
                <c:pt idx="73">
                  <c:v>7.2999999999999901</c:v>
                </c:pt>
                <c:pt idx="74">
                  <c:v>7.3999999999999897</c:v>
                </c:pt>
                <c:pt idx="75">
                  <c:v>7.4999999999999893</c:v>
                </c:pt>
                <c:pt idx="76">
                  <c:v>7.599999999999989</c:v>
                </c:pt>
                <c:pt idx="77">
                  <c:v>7.6999999999999886</c:v>
                </c:pt>
                <c:pt idx="78">
                  <c:v>7.7999999999999883</c:v>
                </c:pt>
                <c:pt idx="79">
                  <c:v>7.8999999999999879</c:v>
                </c:pt>
                <c:pt idx="80">
                  <c:v>7.9999999999999876</c:v>
                </c:pt>
                <c:pt idx="81">
                  <c:v>8.0999999999999872</c:v>
                </c:pt>
                <c:pt idx="82">
                  <c:v>8.1999999999999869</c:v>
                </c:pt>
                <c:pt idx="83">
                  <c:v>8.2999999999999865</c:v>
                </c:pt>
                <c:pt idx="84">
                  <c:v>8.3999999999999861</c:v>
                </c:pt>
                <c:pt idx="85">
                  <c:v>8.4999999999999858</c:v>
                </c:pt>
                <c:pt idx="86">
                  <c:v>8.5999999999999854</c:v>
                </c:pt>
                <c:pt idx="87">
                  <c:v>8.6999999999999851</c:v>
                </c:pt>
                <c:pt idx="88">
                  <c:v>8.7999999999999847</c:v>
                </c:pt>
                <c:pt idx="89">
                  <c:v>8.8999999999999844</c:v>
                </c:pt>
                <c:pt idx="90">
                  <c:v>8.999999999999984</c:v>
                </c:pt>
                <c:pt idx="91">
                  <c:v>9.0999999999999837</c:v>
                </c:pt>
                <c:pt idx="92">
                  <c:v>9.1999999999999833</c:v>
                </c:pt>
                <c:pt idx="93">
                  <c:v>9.2999999999999829</c:v>
                </c:pt>
                <c:pt idx="94">
                  <c:v>9.3999999999999826</c:v>
                </c:pt>
                <c:pt idx="95">
                  <c:v>9.4999999999999822</c:v>
                </c:pt>
                <c:pt idx="96">
                  <c:v>9.5999999999999819</c:v>
                </c:pt>
                <c:pt idx="97">
                  <c:v>9.6999999999999815</c:v>
                </c:pt>
                <c:pt idx="98">
                  <c:v>9.7999999999999812</c:v>
                </c:pt>
                <c:pt idx="99">
                  <c:v>9.8999999999999808</c:v>
                </c:pt>
                <c:pt idx="100">
                  <c:v>9.9999999999999805</c:v>
                </c:pt>
              </c:numCache>
            </c:numRef>
          </c:xVal>
          <c:yVal>
            <c:numRef>
              <c:f>相関!$CS$3:$CS$103</c:f>
              <c:numCache>
                <c:formatCode>General</c:formatCode>
                <c:ptCount val="101"/>
                <c:pt idx="0">
                  <c:v>1</c:v>
                </c:pt>
                <c:pt idx="1">
                  <c:v>0.81873075307798182</c:v>
                </c:pt>
                <c:pt idx="2">
                  <c:v>0.67032004603563933</c:v>
                </c:pt>
                <c:pt idx="3">
                  <c:v>0.54881163609402639</c:v>
                </c:pt>
                <c:pt idx="4">
                  <c:v>0.44932896411722156</c:v>
                </c:pt>
                <c:pt idx="5">
                  <c:v>0.36787944117144233</c:v>
                </c:pt>
                <c:pt idx="6">
                  <c:v>0.30119421191220214</c:v>
                </c:pt>
                <c:pt idx="7">
                  <c:v>0.24659696394160649</c:v>
                </c:pt>
                <c:pt idx="8">
                  <c:v>0.20189651799465544</c:v>
                </c:pt>
                <c:pt idx="9">
                  <c:v>0.16529888822158656</c:v>
                </c:pt>
                <c:pt idx="10">
                  <c:v>0.13533528323661273</c:v>
                </c:pt>
                <c:pt idx="11">
                  <c:v>0.11080315836233391</c:v>
                </c:pt>
                <c:pt idx="12">
                  <c:v>9.0717953289412512E-2</c:v>
                </c:pt>
                <c:pt idx="13">
                  <c:v>7.4273578214333877E-2</c:v>
                </c:pt>
                <c:pt idx="14">
                  <c:v>6.0810062625217952E-2</c:v>
                </c:pt>
                <c:pt idx="15">
                  <c:v>4.9787068367863924E-2</c:v>
                </c:pt>
                <c:pt idx="16">
                  <c:v>4.076220397836619E-2</c:v>
                </c:pt>
                <c:pt idx="17">
                  <c:v>3.3373269960326052E-2</c:v>
                </c:pt>
                <c:pt idx="18">
                  <c:v>2.7323722447292535E-2</c:v>
                </c:pt>
                <c:pt idx="19">
                  <c:v>2.237077185616557E-2</c:v>
                </c:pt>
                <c:pt idx="20">
                  <c:v>1.8315638888734165E-2</c:v>
                </c:pt>
                <c:pt idx="21">
                  <c:v>1.4995576820477691E-2</c:v>
                </c:pt>
                <c:pt idx="22">
                  <c:v>1.2277339903068426E-2</c:v>
                </c:pt>
                <c:pt idx="23">
                  <c:v>1.0051835744633567E-2</c:v>
                </c:pt>
                <c:pt idx="24">
                  <c:v>8.2297470490200163E-3</c:v>
                </c:pt>
                <c:pt idx="25">
                  <c:v>6.7379469990854549E-3</c:v>
                </c:pt>
                <c:pt idx="26">
                  <c:v>5.516564420760762E-3</c:v>
                </c:pt>
                <c:pt idx="27">
                  <c:v>4.5165809426126581E-3</c:v>
                </c:pt>
                <c:pt idx="28">
                  <c:v>3.6978637164829225E-3</c:v>
                </c:pt>
                <c:pt idx="29">
                  <c:v>3.0275547453758071E-3</c:v>
                </c:pt>
                <c:pt idx="30">
                  <c:v>2.478752176666352E-3</c:v>
                </c:pt>
                <c:pt idx="31">
                  <c:v>2.0294306362957284E-3</c:v>
                </c:pt>
                <c:pt idx="32">
                  <c:v>1.6615572731739296E-3</c:v>
                </c:pt>
                <c:pt idx="33">
                  <c:v>1.3603680375478891E-3</c:v>
                </c:pt>
                <c:pt idx="34">
                  <c:v>1.1137751478447993E-3</c:v>
                </c:pt>
                <c:pt idx="35">
                  <c:v>9.1188196555451299E-4</c:v>
                </c:pt>
                <c:pt idx="36">
                  <c:v>7.465858083766766E-4</c:v>
                </c:pt>
                <c:pt idx="37">
                  <c:v>6.1125276112957013E-4</c:v>
                </c:pt>
                <c:pt idx="38">
                  <c:v>5.0045143344060866E-4</c:v>
                </c:pt>
                <c:pt idx="39">
                  <c:v>4.0973497897978496E-4</c:v>
                </c:pt>
                <c:pt idx="40">
                  <c:v>3.3546262790251066E-4</c:v>
                </c:pt>
                <c:pt idx="41">
                  <c:v>2.7465356997214156E-4</c:v>
                </c:pt>
                <c:pt idx="42">
                  <c:v>2.2486732417884779E-4</c:v>
                </c:pt>
                <c:pt idx="43">
                  <c:v>1.8410579366757887E-4</c:v>
                </c:pt>
                <c:pt idx="44">
                  <c:v>1.507330750954765E-4</c:v>
                </c:pt>
                <c:pt idx="45">
                  <c:v>1.2340980408667956E-4</c:v>
                </c:pt>
                <c:pt idx="46">
                  <c:v>1.0103940183709342E-4</c:v>
                </c:pt>
                <c:pt idx="47">
                  <c:v>8.2724065556632378E-5</c:v>
                </c:pt>
                <c:pt idx="48">
                  <c:v>6.772873649085402E-5</c:v>
                </c:pt>
                <c:pt idx="49">
                  <c:v>5.5451599432177142E-5</c:v>
                </c:pt>
                <c:pt idx="50">
                  <c:v>4.539992976248501E-5</c:v>
                </c:pt>
                <c:pt idx="51">
                  <c:v>3.7170318684126863E-5</c:v>
                </c:pt>
                <c:pt idx="52">
                  <c:v>3.0432483008403787E-5</c:v>
                </c:pt>
                <c:pt idx="53">
                  <c:v>2.4916009731503336E-5</c:v>
                </c:pt>
                <c:pt idx="54">
                  <c:v>2.0399503411172068E-5</c:v>
                </c:pt>
                <c:pt idx="55">
                  <c:v>1.6701700790245778E-5</c:v>
                </c:pt>
                <c:pt idx="56">
                  <c:v>1.367419606568106E-5</c:v>
                </c:pt>
                <c:pt idx="57">
                  <c:v>1.119548484259104E-5</c:v>
                </c:pt>
                <c:pt idx="58">
                  <c:v>9.1660877362476985E-6</c:v>
                </c:pt>
                <c:pt idx="59">
                  <c:v>7.5045579150769377E-6</c:v>
                </c:pt>
                <c:pt idx="60">
                  <c:v>6.144212353328275E-6</c:v>
                </c:pt>
                <c:pt idx="61">
                  <c:v>5.0304556071115017E-6</c:v>
                </c:pt>
                <c:pt idx="62">
                  <c:v>4.118588707535759E-6</c:v>
                </c:pt>
                <c:pt idx="63">
                  <c:v>3.3720152341392264E-6</c:v>
                </c:pt>
                <c:pt idx="64">
                  <c:v>2.760772572037238E-6</c:v>
                </c:pt>
                <c:pt idx="65">
                  <c:v>2.2603294069810864E-6</c:v>
                </c:pt>
                <c:pt idx="66">
                  <c:v>1.8506011975819344E-6</c:v>
                </c:pt>
                <c:pt idx="67">
                  <c:v>1.5151441121432733E-6</c:v>
                </c:pt>
                <c:pt idx="68">
                  <c:v>1.2404950799567333E-6</c:v>
                </c:pt>
                <c:pt idx="69">
                  <c:v>1.0156314710025083E-6</c:v>
                </c:pt>
                <c:pt idx="70">
                  <c:v>8.315287191035827E-7</c:v>
                </c:pt>
                <c:pt idx="71">
                  <c:v>6.807981343976463E-7</c:v>
                </c:pt>
                <c:pt idx="72">
                  <c:v>5.5739036926947046E-7</c:v>
                </c:pt>
                <c:pt idx="73">
                  <c:v>4.5635263679040828E-7</c:v>
                </c:pt>
                <c:pt idx="74">
                  <c:v>3.7362993798853401E-7</c:v>
                </c:pt>
                <c:pt idx="75">
                  <c:v>3.059023205018323E-7</c:v>
                </c:pt>
                <c:pt idx="76">
                  <c:v>2.5045163723276749E-7</c:v>
                </c:pt>
                <c:pt idx="77">
                  <c:v>2.0505245756119741E-7</c:v>
                </c:pt>
                <c:pt idx="78">
                  <c:v>1.6788275299957018E-7</c:v>
                </c:pt>
                <c:pt idx="79">
                  <c:v>1.3745077279214301E-7</c:v>
                </c:pt>
                <c:pt idx="80">
                  <c:v>1.1253517471926191E-7</c:v>
                </c:pt>
                <c:pt idx="81">
                  <c:v>9.2136008345663638E-8</c:v>
                </c:pt>
                <c:pt idx="82">
                  <c:v>7.5434583498444462E-8</c:v>
                </c:pt>
                <c:pt idx="83">
                  <c:v>6.176061335580538E-8</c:v>
                </c:pt>
                <c:pt idx="84">
                  <c:v>5.0565313483356645E-8</c:v>
                </c:pt>
                <c:pt idx="85">
                  <c:v>4.1399377187852846E-8</c:v>
                </c:pt>
                <c:pt idx="86">
                  <c:v>3.3894943261970203E-8</c:v>
                </c:pt>
                <c:pt idx="87">
                  <c:v>2.7750832422408354E-8</c:v>
                </c:pt>
                <c:pt idx="88">
                  <c:v>2.2720459927739284E-8</c:v>
                </c:pt>
                <c:pt idx="89">
                  <c:v>1.8601939266916106E-8</c:v>
                </c:pt>
                <c:pt idx="90">
                  <c:v>1.5229979744713116E-8</c:v>
                </c:pt>
                <c:pt idx="91">
                  <c:v>1.2469252785751387E-8</c:v>
                </c:pt>
                <c:pt idx="92">
                  <c:v>1.0208960723597964E-8</c:v>
                </c:pt>
                <c:pt idx="93">
                  <c:v>8.3583901013749063E-9</c:v>
                </c:pt>
                <c:pt idx="94">
                  <c:v>6.8432710222182309E-9</c:v>
                </c:pt>
                <c:pt idx="95">
                  <c:v>5.6027964375374663E-9</c:v>
                </c:pt>
                <c:pt idx="96">
                  <c:v>4.5871817466476876E-9</c:v>
                </c:pt>
                <c:pt idx="97">
                  <c:v>3.7556667659384357E-9</c:v>
                </c:pt>
                <c:pt idx="98">
                  <c:v>3.0748798795867264E-9</c:v>
                </c:pt>
                <c:pt idx="99">
                  <c:v>2.5174987194383763E-9</c:v>
                </c:pt>
                <c:pt idx="100">
                  <c:v>2.0611536224386385E-9</c:v>
                </c:pt>
              </c:numCache>
            </c:numRef>
          </c:yVal>
          <c:smooth val="1"/>
          <c:extLst>
            <c:ext xmlns:c16="http://schemas.microsoft.com/office/drawing/2014/chart" uri="{C3380CC4-5D6E-409C-BE32-E72D297353CC}">
              <c16:uniqueId val="{00000003-7D22-479C-BED5-3380FF0ECD01}"/>
            </c:ext>
          </c:extLst>
        </c:ser>
        <c:dLbls>
          <c:showLegendKey val="0"/>
          <c:showVal val="0"/>
          <c:showCatName val="0"/>
          <c:showSerName val="0"/>
          <c:showPercent val="0"/>
          <c:showBubbleSize val="0"/>
        </c:dLbls>
        <c:axId val="714207928"/>
        <c:axId val="714208256"/>
      </c:scatterChart>
      <c:valAx>
        <c:axId val="714207928"/>
        <c:scaling>
          <c:orientation val="minMax"/>
          <c:max val="11"/>
          <c:min val="0"/>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sz="2000"/>
                  <a:t>シミュレーション時間</a:t>
                </a:r>
                <a:r>
                  <a:rPr lang="en-US" altLang="ja-JP" sz="2000"/>
                  <a:t>[ps]</a:t>
                </a:r>
              </a:p>
            </c:rich>
          </c:tx>
          <c:layout>
            <c:manualLayout>
              <c:xMode val="edge"/>
              <c:yMode val="edge"/>
              <c:x val="0.35430113355395793"/>
              <c:y val="0.87315579713642089"/>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714208256"/>
        <c:crosses val="autoZero"/>
        <c:crossBetween val="midCat"/>
        <c:majorUnit val="2"/>
      </c:valAx>
      <c:valAx>
        <c:axId val="71420825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ja-JP" altLang="en-US" sz="1600" dirty="0"/>
                  <a:t>双極子モーメント</a:t>
                </a:r>
                <a:r>
                  <a:rPr lang="en-US" altLang="ja-JP" sz="1600" dirty="0"/>
                  <a:t>[D]</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714207928"/>
        <c:crosses val="autoZero"/>
        <c:crossBetween val="midCat"/>
      </c:valAx>
      <c:spPr>
        <a:noFill/>
        <a:ln cap="sq">
          <a:solidFill>
            <a:schemeClr val="bg2"/>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0.56782</cdr:x>
      <cdr:y>0.25662</cdr:y>
    </cdr:from>
    <cdr:to>
      <cdr:x>0.96941</cdr:x>
      <cdr:y>0.41955</cdr:y>
    </cdr:to>
    <cdr:sp macro="" textlink="">
      <cdr:nvSpPr>
        <cdr:cNvPr id="2" name="テキスト ボックス 1">
          <a:extLst xmlns:a="http://schemas.openxmlformats.org/drawingml/2006/main">
            <a:ext uri="{FF2B5EF4-FFF2-40B4-BE49-F238E27FC236}">
              <a16:creationId xmlns:a16="http://schemas.microsoft.com/office/drawing/2014/main" id="{B0F6F675-827A-4039-BA81-AE9ED7BFB12E}"/>
            </a:ext>
          </a:extLst>
        </cdr:cNvPr>
        <cdr:cNvSpPr txBox="1"/>
      </cdr:nvSpPr>
      <cdr:spPr>
        <a:xfrm xmlns:a="http://schemas.openxmlformats.org/drawingml/2006/main">
          <a:off x="5282046" y="1558635"/>
          <a:ext cx="3735779" cy="989611"/>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ja-JP" altLang="en-US" sz="2000" dirty="0">
              <a:solidFill>
                <a:srgbClr val="0070C0"/>
              </a:solidFill>
            </a:rPr>
            <a:t>青線</a:t>
          </a:r>
          <a:r>
            <a:rPr lang="ja-JP" altLang="en-US" sz="2000" dirty="0">
              <a:solidFill>
                <a:sysClr val="windowText" lastClr="000000"/>
              </a:solidFill>
            </a:rPr>
            <a:t>：水の双極子モーメント</a:t>
          </a:r>
          <a:endParaRPr lang="en-US" altLang="ja-JP" sz="2000" dirty="0">
            <a:solidFill>
              <a:sysClr val="windowText" lastClr="000000"/>
            </a:solidFill>
          </a:endParaRPr>
        </a:p>
        <a:p xmlns:a="http://schemas.openxmlformats.org/drawingml/2006/main">
          <a:r>
            <a:rPr lang="ja-JP" altLang="en-US" sz="2000" dirty="0">
              <a:solidFill>
                <a:schemeClr val="accent2"/>
              </a:solidFill>
            </a:rPr>
            <a:t>オレンジ線</a:t>
          </a:r>
          <a:r>
            <a:rPr lang="ja-JP" altLang="en-US" sz="2000" dirty="0">
              <a:solidFill>
                <a:sysClr val="windowText" lastClr="000000"/>
              </a:solidFill>
            </a:rPr>
            <a:t>：減衰関数</a:t>
          </a:r>
          <a:r>
            <a:rPr lang="en-US" altLang="ja-JP" sz="2000" dirty="0">
              <a:solidFill>
                <a:sysClr val="windowText" lastClr="000000"/>
              </a:solidFill>
            </a:rPr>
            <a:t>(τ=0.5)</a:t>
          </a:r>
          <a:endParaRPr lang="en-US" altLang="ja-JP" sz="2000" dirty="0">
            <a:solidFill>
              <a:schemeClr val="accent2"/>
            </a:solidFill>
          </a:endParaRPr>
        </a:p>
      </cdr:txBody>
    </cdr:sp>
  </cdr:relSizeAnchor>
</c:userShapes>
</file>

<file path=ppt/media/image1.png>
</file>

<file path=ppt/media/image4.pn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15EF77-E6A2-4B52-9EA6-4F0C63283298}" type="datetimeFigureOut">
              <a:rPr kumimoji="1" lang="ja-JP" altLang="en-US" smtClean="0"/>
              <a:t>2019/11/11</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594139-93EE-4B7B-A4F8-50BA4381B101}" type="slidenum">
              <a:rPr kumimoji="1" lang="ja-JP" altLang="en-US" smtClean="0"/>
              <a:t>‹#›</a:t>
            </a:fld>
            <a:endParaRPr kumimoji="1" lang="ja-JP" altLang="en-US"/>
          </a:p>
        </p:txBody>
      </p:sp>
    </p:spTree>
    <p:extLst>
      <p:ext uri="{BB962C8B-B14F-4D97-AF65-F5344CB8AC3E}">
        <p14:creationId xmlns:p14="http://schemas.microsoft.com/office/powerpoint/2010/main" val="349276620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今回の水分子は振動している。</a:t>
            </a:r>
            <a:endParaRPr kumimoji="1" lang="ja-JP" altLang="en-US" dirty="0"/>
          </a:p>
          <a:p>
            <a:endParaRPr kumimoji="1" lang="ja-JP" altLang="en-US" dirty="0"/>
          </a:p>
        </p:txBody>
      </p:sp>
      <p:sp>
        <p:nvSpPr>
          <p:cNvPr id="4" name="スライド番号プレースホルダー 3"/>
          <p:cNvSpPr>
            <a:spLocks noGrp="1"/>
          </p:cNvSpPr>
          <p:nvPr>
            <p:ph type="sldNum" sz="quarter" idx="5"/>
          </p:nvPr>
        </p:nvSpPr>
        <p:spPr/>
        <p:txBody>
          <a:bodyPr/>
          <a:lstStyle/>
          <a:p>
            <a:fld id="{DD594139-93EE-4B7B-A4F8-50BA4381B101}" type="slidenum">
              <a:rPr kumimoji="1" lang="ja-JP" altLang="en-US" smtClean="0"/>
              <a:t>3</a:t>
            </a:fld>
            <a:endParaRPr kumimoji="1" lang="ja-JP" altLang="en-US"/>
          </a:p>
        </p:txBody>
      </p:sp>
    </p:spTree>
    <p:extLst>
      <p:ext uri="{BB962C8B-B14F-4D97-AF65-F5344CB8AC3E}">
        <p14:creationId xmlns:p14="http://schemas.microsoft.com/office/powerpoint/2010/main" val="21768156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Dynamic</a:t>
            </a:r>
          </a:p>
          <a:p>
            <a:r>
              <a:rPr kumimoji="1" lang="en-US" altLang="ja-JP" dirty="0"/>
              <a:t>Static </a:t>
            </a:r>
            <a:r>
              <a:rPr kumimoji="1" lang="ja-JP" altLang="en-US" dirty="0"/>
              <a:t>を分母にしている＝＞１にしている</a:t>
            </a:r>
          </a:p>
        </p:txBody>
      </p:sp>
      <p:sp>
        <p:nvSpPr>
          <p:cNvPr id="4" name="スライド番号プレースホルダー 3"/>
          <p:cNvSpPr>
            <a:spLocks noGrp="1"/>
          </p:cNvSpPr>
          <p:nvPr>
            <p:ph type="sldNum" sz="quarter" idx="5"/>
          </p:nvPr>
        </p:nvSpPr>
        <p:spPr/>
        <p:txBody>
          <a:bodyPr/>
          <a:lstStyle/>
          <a:p>
            <a:fld id="{DD594139-93EE-4B7B-A4F8-50BA4381B101}" type="slidenum">
              <a:rPr kumimoji="1" lang="ja-JP" altLang="en-US" smtClean="0"/>
              <a:t>5</a:t>
            </a:fld>
            <a:endParaRPr kumimoji="1" lang="ja-JP" altLang="en-US"/>
          </a:p>
        </p:txBody>
      </p:sp>
    </p:spTree>
    <p:extLst>
      <p:ext uri="{BB962C8B-B14F-4D97-AF65-F5344CB8AC3E}">
        <p14:creationId xmlns:p14="http://schemas.microsoft.com/office/powerpoint/2010/main" val="3536719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Min</a:t>
            </a:r>
            <a:r>
              <a:rPr kumimoji="1" lang="ja-JP" altLang="en-US" dirty="0"/>
              <a:t>：ポテンシャル関数の最小値を連続的に探索する方法</a:t>
            </a:r>
            <a:endParaRPr kumimoji="1" lang="en-US" altLang="ja-JP" dirty="0"/>
          </a:p>
          <a:p>
            <a:r>
              <a:rPr kumimoji="1" lang="en-US" altLang="ja-JP" dirty="0"/>
              <a:t>Min2:</a:t>
            </a:r>
          </a:p>
        </p:txBody>
      </p:sp>
      <p:sp>
        <p:nvSpPr>
          <p:cNvPr id="4" name="スライド番号プレースホルダー 3"/>
          <p:cNvSpPr>
            <a:spLocks noGrp="1"/>
          </p:cNvSpPr>
          <p:nvPr>
            <p:ph type="sldNum" sz="quarter" idx="5"/>
          </p:nvPr>
        </p:nvSpPr>
        <p:spPr/>
        <p:txBody>
          <a:bodyPr/>
          <a:lstStyle/>
          <a:p>
            <a:fld id="{DD594139-93EE-4B7B-A4F8-50BA4381B101}" type="slidenum">
              <a:rPr kumimoji="1" lang="ja-JP" altLang="en-US" smtClean="0"/>
              <a:t>8</a:t>
            </a:fld>
            <a:endParaRPr kumimoji="1" lang="ja-JP" altLang="en-US"/>
          </a:p>
        </p:txBody>
      </p:sp>
    </p:spTree>
    <p:extLst>
      <p:ext uri="{BB962C8B-B14F-4D97-AF65-F5344CB8AC3E}">
        <p14:creationId xmlns:p14="http://schemas.microsoft.com/office/powerpoint/2010/main" val="22067759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Min</a:t>
            </a:r>
            <a:r>
              <a:rPr kumimoji="1" lang="ja-JP" altLang="en-US" dirty="0"/>
              <a:t>：ポテンシャル関数の最小値を連続的に探索する方法</a:t>
            </a:r>
            <a:endParaRPr kumimoji="1" lang="en-US" altLang="ja-JP" dirty="0"/>
          </a:p>
          <a:p>
            <a:r>
              <a:rPr kumimoji="1" lang="en-US" altLang="ja-JP" dirty="0"/>
              <a:t>Min2:</a:t>
            </a:r>
          </a:p>
        </p:txBody>
      </p:sp>
      <p:sp>
        <p:nvSpPr>
          <p:cNvPr id="4" name="スライド番号プレースホルダー 3"/>
          <p:cNvSpPr>
            <a:spLocks noGrp="1"/>
          </p:cNvSpPr>
          <p:nvPr>
            <p:ph type="sldNum" sz="quarter" idx="5"/>
          </p:nvPr>
        </p:nvSpPr>
        <p:spPr/>
        <p:txBody>
          <a:bodyPr/>
          <a:lstStyle/>
          <a:p>
            <a:fld id="{DD594139-93EE-4B7B-A4F8-50BA4381B101}" type="slidenum">
              <a:rPr kumimoji="1" lang="ja-JP" altLang="en-US" smtClean="0"/>
              <a:t>11</a:t>
            </a:fld>
            <a:endParaRPr kumimoji="1" lang="ja-JP" altLang="en-US"/>
          </a:p>
        </p:txBody>
      </p:sp>
    </p:spTree>
    <p:extLst>
      <p:ext uri="{BB962C8B-B14F-4D97-AF65-F5344CB8AC3E}">
        <p14:creationId xmlns:p14="http://schemas.microsoft.com/office/powerpoint/2010/main" val="27952105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緩和時間ずれ</a:t>
            </a:r>
          </a:p>
        </p:txBody>
      </p:sp>
      <p:sp>
        <p:nvSpPr>
          <p:cNvPr id="4" name="スライド番号プレースホルダー 3"/>
          <p:cNvSpPr>
            <a:spLocks noGrp="1"/>
          </p:cNvSpPr>
          <p:nvPr>
            <p:ph type="sldNum" sz="quarter" idx="5"/>
          </p:nvPr>
        </p:nvSpPr>
        <p:spPr/>
        <p:txBody>
          <a:bodyPr/>
          <a:lstStyle/>
          <a:p>
            <a:fld id="{DD594139-93EE-4B7B-A4F8-50BA4381B101}" type="slidenum">
              <a:rPr kumimoji="1" lang="ja-JP" altLang="en-US" smtClean="0"/>
              <a:t>13</a:t>
            </a:fld>
            <a:endParaRPr kumimoji="1" lang="ja-JP" altLang="en-US"/>
          </a:p>
        </p:txBody>
      </p:sp>
    </p:spTree>
    <p:extLst>
      <p:ext uri="{BB962C8B-B14F-4D97-AF65-F5344CB8AC3E}">
        <p14:creationId xmlns:p14="http://schemas.microsoft.com/office/powerpoint/2010/main" val="27759362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十分な時間範囲で積分しなければ適切な緩和時間は出ない</a:t>
            </a:r>
            <a:endParaRPr kumimoji="1" lang="en-US" altLang="ja-JP" dirty="0"/>
          </a:p>
          <a:p>
            <a:r>
              <a:rPr kumimoji="1" lang="ja-JP" altLang="en-US"/>
              <a:t>デバイだからこそ早く収束する</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DD594139-93EE-4B7B-A4F8-50BA4381B101}" type="slidenum">
              <a:rPr kumimoji="1" lang="ja-JP" altLang="en-US" smtClean="0"/>
              <a:t>14</a:t>
            </a:fld>
            <a:endParaRPr kumimoji="1" lang="ja-JP" altLang="en-US"/>
          </a:p>
        </p:txBody>
      </p:sp>
    </p:spTree>
    <p:extLst>
      <p:ext uri="{BB962C8B-B14F-4D97-AF65-F5344CB8AC3E}">
        <p14:creationId xmlns:p14="http://schemas.microsoft.com/office/powerpoint/2010/main" val="2680654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アニメーションで追加して</a:t>
            </a:r>
            <a:r>
              <a:rPr kumimoji="1" lang="en-US" altLang="ja-JP" dirty="0"/>
              <a:t>8.27ps</a:t>
            </a:r>
            <a:r>
              <a:rPr kumimoji="1" lang="ja-JP" altLang="en-US" dirty="0"/>
              <a:t>で線を引く</a:t>
            </a:r>
            <a:endParaRPr kumimoji="1" lang="en-US" altLang="ja-JP" dirty="0"/>
          </a:p>
          <a:p>
            <a:r>
              <a:rPr kumimoji="1" lang="ja-JP" altLang="en-US" dirty="0"/>
              <a:t>分子数を</a:t>
            </a:r>
            <a:endParaRPr kumimoji="1" lang="en-US" altLang="ja-JP" dirty="0"/>
          </a:p>
          <a:p>
            <a:r>
              <a:rPr kumimoji="1" lang="ja-JP" altLang="en-US" dirty="0"/>
              <a:t>暖色</a:t>
            </a:r>
            <a:r>
              <a:rPr kumimoji="1" lang="en-US" altLang="ja-JP" dirty="0"/>
              <a:t>R</a:t>
            </a:r>
          </a:p>
          <a:p>
            <a:r>
              <a:rPr kumimoji="1" lang="ja-JP" altLang="en-US" dirty="0"/>
              <a:t>感触</a:t>
            </a:r>
            <a:r>
              <a:rPr kumimoji="1" lang="en-US" altLang="ja-JP" dirty="0" err="1"/>
              <a:t>Im</a:t>
            </a:r>
            <a:endParaRPr kumimoji="1" lang="ja-JP" altLang="en-US" dirty="0"/>
          </a:p>
        </p:txBody>
      </p:sp>
      <p:sp>
        <p:nvSpPr>
          <p:cNvPr id="4" name="スライド番号プレースホルダー 3"/>
          <p:cNvSpPr>
            <a:spLocks noGrp="1"/>
          </p:cNvSpPr>
          <p:nvPr>
            <p:ph type="sldNum" sz="quarter" idx="5"/>
          </p:nvPr>
        </p:nvSpPr>
        <p:spPr/>
        <p:txBody>
          <a:bodyPr/>
          <a:lstStyle/>
          <a:p>
            <a:fld id="{DD594139-93EE-4B7B-A4F8-50BA4381B101}" type="slidenum">
              <a:rPr kumimoji="1" lang="ja-JP" altLang="en-US" smtClean="0"/>
              <a:t>16</a:t>
            </a:fld>
            <a:endParaRPr kumimoji="1" lang="ja-JP" altLang="en-US"/>
          </a:p>
        </p:txBody>
      </p:sp>
    </p:spTree>
    <p:extLst>
      <p:ext uri="{BB962C8B-B14F-4D97-AF65-F5344CB8AC3E}">
        <p14:creationId xmlns:p14="http://schemas.microsoft.com/office/powerpoint/2010/main" val="8177690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アニメーションで追加して</a:t>
            </a:r>
            <a:r>
              <a:rPr kumimoji="1" lang="en-US" altLang="ja-JP" dirty="0"/>
              <a:t>8.27ps</a:t>
            </a:r>
            <a:r>
              <a:rPr kumimoji="1" lang="ja-JP" altLang="en-US" dirty="0"/>
              <a:t>で線を引く</a:t>
            </a:r>
            <a:endParaRPr kumimoji="1" lang="en-US" altLang="ja-JP" dirty="0"/>
          </a:p>
          <a:p>
            <a:r>
              <a:rPr kumimoji="1" lang="ja-JP" altLang="en-US" dirty="0"/>
              <a:t>分子数を</a:t>
            </a:r>
            <a:endParaRPr kumimoji="1" lang="en-US" altLang="ja-JP" dirty="0"/>
          </a:p>
          <a:p>
            <a:r>
              <a:rPr kumimoji="1" lang="ja-JP" altLang="en-US" dirty="0"/>
              <a:t>暖色</a:t>
            </a:r>
            <a:r>
              <a:rPr kumimoji="1" lang="en-US" altLang="ja-JP" dirty="0"/>
              <a:t>R</a:t>
            </a:r>
          </a:p>
          <a:p>
            <a:r>
              <a:rPr kumimoji="1" lang="ja-JP" altLang="en-US" dirty="0"/>
              <a:t>感触</a:t>
            </a:r>
            <a:r>
              <a:rPr kumimoji="1" lang="en-US" altLang="ja-JP" dirty="0" err="1"/>
              <a:t>Im</a:t>
            </a:r>
            <a:endParaRPr kumimoji="1" lang="ja-JP" altLang="en-US" dirty="0"/>
          </a:p>
        </p:txBody>
      </p:sp>
      <p:sp>
        <p:nvSpPr>
          <p:cNvPr id="4" name="スライド番号プレースホルダー 3"/>
          <p:cNvSpPr>
            <a:spLocks noGrp="1"/>
          </p:cNvSpPr>
          <p:nvPr>
            <p:ph type="sldNum" sz="quarter" idx="5"/>
          </p:nvPr>
        </p:nvSpPr>
        <p:spPr/>
        <p:txBody>
          <a:bodyPr/>
          <a:lstStyle/>
          <a:p>
            <a:fld id="{DD594139-93EE-4B7B-A4F8-50BA4381B101}" type="slidenum">
              <a:rPr kumimoji="1" lang="ja-JP" altLang="en-US" smtClean="0"/>
              <a:t>17</a:t>
            </a:fld>
            <a:endParaRPr kumimoji="1" lang="ja-JP" altLang="en-US"/>
          </a:p>
        </p:txBody>
      </p:sp>
    </p:spTree>
    <p:extLst>
      <p:ext uri="{BB962C8B-B14F-4D97-AF65-F5344CB8AC3E}">
        <p14:creationId xmlns:p14="http://schemas.microsoft.com/office/powerpoint/2010/main" val="20991928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Min</a:t>
            </a:r>
            <a:r>
              <a:rPr kumimoji="1" lang="ja-JP" altLang="en-US" dirty="0"/>
              <a:t>：ポテンシャル関数の最小値を連続的に探索する方法</a:t>
            </a:r>
            <a:endParaRPr kumimoji="1" lang="en-US" altLang="ja-JP" dirty="0"/>
          </a:p>
          <a:p>
            <a:r>
              <a:rPr kumimoji="1" lang="en-US" altLang="ja-JP" dirty="0"/>
              <a:t>Min2:</a:t>
            </a:r>
          </a:p>
        </p:txBody>
      </p:sp>
      <p:sp>
        <p:nvSpPr>
          <p:cNvPr id="4" name="スライド番号プレースホルダー 3"/>
          <p:cNvSpPr>
            <a:spLocks noGrp="1"/>
          </p:cNvSpPr>
          <p:nvPr>
            <p:ph type="sldNum" sz="quarter" idx="5"/>
          </p:nvPr>
        </p:nvSpPr>
        <p:spPr/>
        <p:txBody>
          <a:bodyPr/>
          <a:lstStyle/>
          <a:p>
            <a:fld id="{DD594139-93EE-4B7B-A4F8-50BA4381B101}" type="slidenum">
              <a:rPr kumimoji="1" lang="ja-JP" altLang="en-US" smtClean="0"/>
              <a:t>22</a:t>
            </a:fld>
            <a:endParaRPr kumimoji="1" lang="ja-JP" altLang="en-US"/>
          </a:p>
        </p:txBody>
      </p:sp>
    </p:spTree>
    <p:extLst>
      <p:ext uri="{BB962C8B-B14F-4D97-AF65-F5344CB8AC3E}">
        <p14:creationId xmlns:p14="http://schemas.microsoft.com/office/powerpoint/2010/main" val="36352186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78CDC19-F3EB-4CA3-9DD9-EADE3C20A14C}"/>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7110032F-0628-48C4-AD8F-D0B1841AD1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FB22D727-E30D-41A7-BC48-F1BA36F37394}"/>
              </a:ext>
            </a:extLst>
          </p:cNvPr>
          <p:cNvSpPr>
            <a:spLocks noGrp="1"/>
          </p:cNvSpPr>
          <p:nvPr>
            <p:ph type="dt" sz="half" idx="10"/>
          </p:nvPr>
        </p:nvSpPr>
        <p:spPr/>
        <p:txBody>
          <a:bodyPr/>
          <a:lstStyle/>
          <a:p>
            <a:fld id="{00D8BD93-8C79-42D7-AFB4-6D808DAD2D0A}" type="datetimeFigureOut">
              <a:rPr kumimoji="1" lang="ja-JP" altLang="en-US" smtClean="0"/>
              <a:t>2019/11/11</a:t>
            </a:fld>
            <a:endParaRPr kumimoji="1" lang="ja-JP" altLang="en-US"/>
          </a:p>
        </p:txBody>
      </p:sp>
      <p:sp>
        <p:nvSpPr>
          <p:cNvPr id="5" name="フッター プレースホルダー 4">
            <a:extLst>
              <a:ext uri="{FF2B5EF4-FFF2-40B4-BE49-F238E27FC236}">
                <a16:creationId xmlns:a16="http://schemas.microsoft.com/office/drawing/2014/main" id="{AEF35B96-686B-4587-B571-65CCA843BC3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F2BE8D23-A5B0-486D-B142-DD9F11C23DF5}"/>
              </a:ext>
            </a:extLst>
          </p:cNvPr>
          <p:cNvSpPr>
            <a:spLocks noGrp="1"/>
          </p:cNvSpPr>
          <p:nvPr>
            <p:ph type="sldNum" sz="quarter" idx="12"/>
          </p:nvPr>
        </p:nvSpPr>
        <p:spPr/>
        <p:txBody>
          <a:bodyPr/>
          <a:lstStyle/>
          <a:p>
            <a:fld id="{3B2022F9-FE40-4312-BF58-1FB0E0C8E325}" type="slidenum">
              <a:rPr kumimoji="1" lang="ja-JP" altLang="en-US" smtClean="0"/>
              <a:t>‹#›</a:t>
            </a:fld>
            <a:endParaRPr kumimoji="1" lang="ja-JP" altLang="en-US"/>
          </a:p>
        </p:txBody>
      </p:sp>
    </p:spTree>
    <p:extLst>
      <p:ext uri="{BB962C8B-B14F-4D97-AF65-F5344CB8AC3E}">
        <p14:creationId xmlns:p14="http://schemas.microsoft.com/office/powerpoint/2010/main" val="10134066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0B77B9-32E3-4879-8F2C-CD0002C3528D}"/>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1F0869DA-3E93-48D9-AA31-E09AA787EC7A}"/>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6F152BB-12A5-419D-B5BC-2BC571FFEFA7}"/>
              </a:ext>
            </a:extLst>
          </p:cNvPr>
          <p:cNvSpPr>
            <a:spLocks noGrp="1"/>
          </p:cNvSpPr>
          <p:nvPr>
            <p:ph type="dt" sz="half" idx="10"/>
          </p:nvPr>
        </p:nvSpPr>
        <p:spPr/>
        <p:txBody>
          <a:bodyPr/>
          <a:lstStyle/>
          <a:p>
            <a:fld id="{00D8BD93-8C79-42D7-AFB4-6D808DAD2D0A}" type="datetimeFigureOut">
              <a:rPr kumimoji="1" lang="ja-JP" altLang="en-US" smtClean="0"/>
              <a:t>2019/11/11</a:t>
            </a:fld>
            <a:endParaRPr kumimoji="1" lang="ja-JP" altLang="en-US"/>
          </a:p>
        </p:txBody>
      </p:sp>
      <p:sp>
        <p:nvSpPr>
          <p:cNvPr id="5" name="フッター プレースホルダー 4">
            <a:extLst>
              <a:ext uri="{FF2B5EF4-FFF2-40B4-BE49-F238E27FC236}">
                <a16:creationId xmlns:a16="http://schemas.microsoft.com/office/drawing/2014/main" id="{15C33B9F-20EC-43DF-97B7-6B7765E699ED}"/>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915437A-67C0-4B72-BD3A-E740E1129314}"/>
              </a:ext>
            </a:extLst>
          </p:cNvPr>
          <p:cNvSpPr>
            <a:spLocks noGrp="1"/>
          </p:cNvSpPr>
          <p:nvPr>
            <p:ph type="sldNum" sz="quarter" idx="12"/>
          </p:nvPr>
        </p:nvSpPr>
        <p:spPr/>
        <p:txBody>
          <a:bodyPr/>
          <a:lstStyle/>
          <a:p>
            <a:fld id="{3B2022F9-FE40-4312-BF58-1FB0E0C8E325}" type="slidenum">
              <a:rPr kumimoji="1" lang="ja-JP" altLang="en-US" smtClean="0"/>
              <a:t>‹#›</a:t>
            </a:fld>
            <a:endParaRPr kumimoji="1" lang="ja-JP" altLang="en-US"/>
          </a:p>
        </p:txBody>
      </p:sp>
    </p:spTree>
    <p:extLst>
      <p:ext uri="{BB962C8B-B14F-4D97-AF65-F5344CB8AC3E}">
        <p14:creationId xmlns:p14="http://schemas.microsoft.com/office/powerpoint/2010/main" val="10157105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0401DB45-4431-4512-987F-8BF7E1377F20}"/>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5AC37C80-7FF2-4202-9678-145EF28FB95B}"/>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25F63F3D-9FF6-4B05-9028-A1F381CF1C15}"/>
              </a:ext>
            </a:extLst>
          </p:cNvPr>
          <p:cNvSpPr>
            <a:spLocks noGrp="1"/>
          </p:cNvSpPr>
          <p:nvPr>
            <p:ph type="dt" sz="half" idx="10"/>
          </p:nvPr>
        </p:nvSpPr>
        <p:spPr/>
        <p:txBody>
          <a:bodyPr/>
          <a:lstStyle/>
          <a:p>
            <a:fld id="{00D8BD93-8C79-42D7-AFB4-6D808DAD2D0A}" type="datetimeFigureOut">
              <a:rPr kumimoji="1" lang="ja-JP" altLang="en-US" smtClean="0"/>
              <a:t>2019/11/11</a:t>
            </a:fld>
            <a:endParaRPr kumimoji="1" lang="ja-JP" altLang="en-US"/>
          </a:p>
        </p:txBody>
      </p:sp>
      <p:sp>
        <p:nvSpPr>
          <p:cNvPr id="5" name="フッター プレースホルダー 4">
            <a:extLst>
              <a:ext uri="{FF2B5EF4-FFF2-40B4-BE49-F238E27FC236}">
                <a16:creationId xmlns:a16="http://schemas.microsoft.com/office/drawing/2014/main" id="{0EEB3E55-9FEB-4F95-9376-524F4235960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1D65C9D-9569-4041-AC2C-C489A482F6F4}"/>
              </a:ext>
            </a:extLst>
          </p:cNvPr>
          <p:cNvSpPr>
            <a:spLocks noGrp="1"/>
          </p:cNvSpPr>
          <p:nvPr>
            <p:ph type="sldNum" sz="quarter" idx="12"/>
          </p:nvPr>
        </p:nvSpPr>
        <p:spPr/>
        <p:txBody>
          <a:bodyPr/>
          <a:lstStyle/>
          <a:p>
            <a:fld id="{3B2022F9-FE40-4312-BF58-1FB0E0C8E325}" type="slidenum">
              <a:rPr kumimoji="1" lang="ja-JP" altLang="en-US" smtClean="0"/>
              <a:t>‹#›</a:t>
            </a:fld>
            <a:endParaRPr kumimoji="1" lang="ja-JP" altLang="en-US"/>
          </a:p>
        </p:txBody>
      </p:sp>
    </p:spTree>
    <p:extLst>
      <p:ext uri="{BB962C8B-B14F-4D97-AF65-F5344CB8AC3E}">
        <p14:creationId xmlns:p14="http://schemas.microsoft.com/office/powerpoint/2010/main" val="30299895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55AE618-C523-4AC6-8C03-DF3E106B861D}"/>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D96AAA5-49D5-4C81-88A3-8F920561420B}"/>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A4E014E-DADC-4DDE-A172-A3FEB384A97D}"/>
              </a:ext>
            </a:extLst>
          </p:cNvPr>
          <p:cNvSpPr>
            <a:spLocks noGrp="1"/>
          </p:cNvSpPr>
          <p:nvPr>
            <p:ph type="dt" sz="half" idx="10"/>
          </p:nvPr>
        </p:nvSpPr>
        <p:spPr/>
        <p:txBody>
          <a:bodyPr/>
          <a:lstStyle/>
          <a:p>
            <a:fld id="{00D8BD93-8C79-42D7-AFB4-6D808DAD2D0A}" type="datetimeFigureOut">
              <a:rPr kumimoji="1" lang="ja-JP" altLang="en-US" smtClean="0"/>
              <a:t>2019/11/11</a:t>
            </a:fld>
            <a:endParaRPr kumimoji="1" lang="ja-JP" altLang="en-US"/>
          </a:p>
        </p:txBody>
      </p:sp>
      <p:sp>
        <p:nvSpPr>
          <p:cNvPr id="5" name="フッター プレースホルダー 4">
            <a:extLst>
              <a:ext uri="{FF2B5EF4-FFF2-40B4-BE49-F238E27FC236}">
                <a16:creationId xmlns:a16="http://schemas.microsoft.com/office/drawing/2014/main" id="{2981E995-F445-4941-8AFA-0A210827CD2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586D160-E069-4014-A611-DF717340D2A4}"/>
              </a:ext>
            </a:extLst>
          </p:cNvPr>
          <p:cNvSpPr>
            <a:spLocks noGrp="1"/>
          </p:cNvSpPr>
          <p:nvPr>
            <p:ph type="sldNum" sz="quarter" idx="12"/>
          </p:nvPr>
        </p:nvSpPr>
        <p:spPr/>
        <p:txBody>
          <a:bodyPr/>
          <a:lstStyle/>
          <a:p>
            <a:fld id="{3B2022F9-FE40-4312-BF58-1FB0E0C8E325}" type="slidenum">
              <a:rPr kumimoji="1" lang="ja-JP" altLang="en-US" smtClean="0"/>
              <a:t>‹#›</a:t>
            </a:fld>
            <a:endParaRPr kumimoji="1" lang="ja-JP" altLang="en-US"/>
          </a:p>
        </p:txBody>
      </p:sp>
    </p:spTree>
    <p:extLst>
      <p:ext uri="{BB962C8B-B14F-4D97-AF65-F5344CB8AC3E}">
        <p14:creationId xmlns:p14="http://schemas.microsoft.com/office/powerpoint/2010/main" val="42386741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29AFA96-9607-4E93-B956-DA2E7BBF8797}"/>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972801B4-B303-476A-BFDA-CEDF638E8E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20D7DB5B-0E5F-4B1F-92D8-4382870095B2}"/>
              </a:ext>
            </a:extLst>
          </p:cNvPr>
          <p:cNvSpPr>
            <a:spLocks noGrp="1"/>
          </p:cNvSpPr>
          <p:nvPr>
            <p:ph type="dt" sz="half" idx="10"/>
          </p:nvPr>
        </p:nvSpPr>
        <p:spPr/>
        <p:txBody>
          <a:bodyPr/>
          <a:lstStyle/>
          <a:p>
            <a:fld id="{00D8BD93-8C79-42D7-AFB4-6D808DAD2D0A}" type="datetimeFigureOut">
              <a:rPr kumimoji="1" lang="ja-JP" altLang="en-US" smtClean="0"/>
              <a:t>2019/11/11</a:t>
            </a:fld>
            <a:endParaRPr kumimoji="1" lang="ja-JP" altLang="en-US"/>
          </a:p>
        </p:txBody>
      </p:sp>
      <p:sp>
        <p:nvSpPr>
          <p:cNvPr id="5" name="フッター プレースホルダー 4">
            <a:extLst>
              <a:ext uri="{FF2B5EF4-FFF2-40B4-BE49-F238E27FC236}">
                <a16:creationId xmlns:a16="http://schemas.microsoft.com/office/drawing/2014/main" id="{2BB7051D-90B2-4F78-90B6-F7D631BA57B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D548ECE1-F130-4EB0-909D-3FBB2B4A79CF}"/>
              </a:ext>
            </a:extLst>
          </p:cNvPr>
          <p:cNvSpPr>
            <a:spLocks noGrp="1"/>
          </p:cNvSpPr>
          <p:nvPr>
            <p:ph type="sldNum" sz="quarter" idx="12"/>
          </p:nvPr>
        </p:nvSpPr>
        <p:spPr/>
        <p:txBody>
          <a:bodyPr/>
          <a:lstStyle/>
          <a:p>
            <a:fld id="{3B2022F9-FE40-4312-BF58-1FB0E0C8E325}" type="slidenum">
              <a:rPr kumimoji="1" lang="ja-JP" altLang="en-US" smtClean="0"/>
              <a:t>‹#›</a:t>
            </a:fld>
            <a:endParaRPr kumimoji="1" lang="ja-JP" altLang="en-US"/>
          </a:p>
        </p:txBody>
      </p:sp>
    </p:spTree>
    <p:extLst>
      <p:ext uri="{BB962C8B-B14F-4D97-AF65-F5344CB8AC3E}">
        <p14:creationId xmlns:p14="http://schemas.microsoft.com/office/powerpoint/2010/main" val="2279884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F8A5FA1-25A8-4F66-B265-CEC54D81AB71}"/>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23E6F7A8-082D-41D8-B882-7AEEBB591F31}"/>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C8D5F18E-D842-4ADC-A43C-11B60F7F1D10}"/>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D794A9AD-0D65-4280-88D6-7CCAA1A6494E}"/>
              </a:ext>
            </a:extLst>
          </p:cNvPr>
          <p:cNvSpPr>
            <a:spLocks noGrp="1"/>
          </p:cNvSpPr>
          <p:nvPr>
            <p:ph type="dt" sz="half" idx="10"/>
          </p:nvPr>
        </p:nvSpPr>
        <p:spPr/>
        <p:txBody>
          <a:bodyPr/>
          <a:lstStyle/>
          <a:p>
            <a:fld id="{00D8BD93-8C79-42D7-AFB4-6D808DAD2D0A}" type="datetimeFigureOut">
              <a:rPr kumimoji="1" lang="ja-JP" altLang="en-US" smtClean="0"/>
              <a:t>2019/11/11</a:t>
            </a:fld>
            <a:endParaRPr kumimoji="1" lang="ja-JP" altLang="en-US"/>
          </a:p>
        </p:txBody>
      </p:sp>
      <p:sp>
        <p:nvSpPr>
          <p:cNvPr id="6" name="フッター プレースホルダー 5">
            <a:extLst>
              <a:ext uri="{FF2B5EF4-FFF2-40B4-BE49-F238E27FC236}">
                <a16:creationId xmlns:a16="http://schemas.microsoft.com/office/drawing/2014/main" id="{EFB6A4DC-27E6-463E-AA1C-7630C2AC00ED}"/>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49A9ABDA-1B6F-4E95-9821-893AE79B4CA3}"/>
              </a:ext>
            </a:extLst>
          </p:cNvPr>
          <p:cNvSpPr>
            <a:spLocks noGrp="1"/>
          </p:cNvSpPr>
          <p:nvPr>
            <p:ph type="sldNum" sz="quarter" idx="12"/>
          </p:nvPr>
        </p:nvSpPr>
        <p:spPr/>
        <p:txBody>
          <a:bodyPr/>
          <a:lstStyle/>
          <a:p>
            <a:fld id="{3B2022F9-FE40-4312-BF58-1FB0E0C8E325}" type="slidenum">
              <a:rPr kumimoji="1" lang="ja-JP" altLang="en-US" smtClean="0"/>
              <a:t>‹#›</a:t>
            </a:fld>
            <a:endParaRPr kumimoji="1" lang="ja-JP" altLang="en-US"/>
          </a:p>
        </p:txBody>
      </p:sp>
    </p:spTree>
    <p:extLst>
      <p:ext uri="{BB962C8B-B14F-4D97-AF65-F5344CB8AC3E}">
        <p14:creationId xmlns:p14="http://schemas.microsoft.com/office/powerpoint/2010/main" val="17309346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A294871-EF5D-4847-AD89-5C1FC73BC60F}"/>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1BE88571-8954-412C-9481-8996D6400C5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DAC9A399-5208-4ED0-878E-62A616E84FF0}"/>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B0A42DDB-0A5F-46E8-B798-306A2EB1FCA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2D4A680C-C615-448C-8592-42E59C74DDAC}"/>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91BCBFBC-F125-4665-A2A8-CCE730ADD530}"/>
              </a:ext>
            </a:extLst>
          </p:cNvPr>
          <p:cNvSpPr>
            <a:spLocks noGrp="1"/>
          </p:cNvSpPr>
          <p:nvPr>
            <p:ph type="dt" sz="half" idx="10"/>
          </p:nvPr>
        </p:nvSpPr>
        <p:spPr/>
        <p:txBody>
          <a:bodyPr/>
          <a:lstStyle/>
          <a:p>
            <a:fld id="{00D8BD93-8C79-42D7-AFB4-6D808DAD2D0A}" type="datetimeFigureOut">
              <a:rPr kumimoji="1" lang="ja-JP" altLang="en-US" smtClean="0"/>
              <a:t>2019/11/11</a:t>
            </a:fld>
            <a:endParaRPr kumimoji="1" lang="ja-JP" altLang="en-US"/>
          </a:p>
        </p:txBody>
      </p:sp>
      <p:sp>
        <p:nvSpPr>
          <p:cNvPr id="8" name="フッター プレースホルダー 7">
            <a:extLst>
              <a:ext uri="{FF2B5EF4-FFF2-40B4-BE49-F238E27FC236}">
                <a16:creationId xmlns:a16="http://schemas.microsoft.com/office/drawing/2014/main" id="{210779F2-41AD-4AEB-B9DA-0CFBB08499BA}"/>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5EFF365A-1317-44B1-8400-FD004CE1FEB0}"/>
              </a:ext>
            </a:extLst>
          </p:cNvPr>
          <p:cNvSpPr>
            <a:spLocks noGrp="1"/>
          </p:cNvSpPr>
          <p:nvPr>
            <p:ph type="sldNum" sz="quarter" idx="12"/>
          </p:nvPr>
        </p:nvSpPr>
        <p:spPr/>
        <p:txBody>
          <a:bodyPr/>
          <a:lstStyle/>
          <a:p>
            <a:fld id="{3B2022F9-FE40-4312-BF58-1FB0E0C8E325}" type="slidenum">
              <a:rPr kumimoji="1" lang="ja-JP" altLang="en-US" smtClean="0"/>
              <a:t>‹#›</a:t>
            </a:fld>
            <a:endParaRPr kumimoji="1" lang="ja-JP" altLang="en-US"/>
          </a:p>
        </p:txBody>
      </p:sp>
    </p:spTree>
    <p:extLst>
      <p:ext uri="{BB962C8B-B14F-4D97-AF65-F5344CB8AC3E}">
        <p14:creationId xmlns:p14="http://schemas.microsoft.com/office/powerpoint/2010/main" val="26785450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FD0C3FD-F088-44E1-82A4-92D6517194DC}"/>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DF4355CC-5470-405F-8120-554EB8DE40EB}"/>
              </a:ext>
            </a:extLst>
          </p:cNvPr>
          <p:cNvSpPr>
            <a:spLocks noGrp="1"/>
          </p:cNvSpPr>
          <p:nvPr>
            <p:ph type="dt" sz="half" idx="10"/>
          </p:nvPr>
        </p:nvSpPr>
        <p:spPr/>
        <p:txBody>
          <a:bodyPr/>
          <a:lstStyle/>
          <a:p>
            <a:fld id="{00D8BD93-8C79-42D7-AFB4-6D808DAD2D0A}" type="datetimeFigureOut">
              <a:rPr kumimoji="1" lang="ja-JP" altLang="en-US" smtClean="0"/>
              <a:t>2019/11/11</a:t>
            </a:fld>
            <a:endParaRPr kumimoji="1" lang="ja-JP" altLang="en-US"/>
          </a:p>
        </p:txBody>
      </p:sp>
      <p:sp>
        <p:nvSpPr>
          <p:cNvPr id="4" name="フッター プレースホルダー 3">
            <a:extLst>
              <a:ext uri="{FF2B5EF4-FFF2-40B4-BE49-F238E27FC236}">
                <a16:creationId xmlns:a16="http://schemas.microsoft.com/office/drawing/2014/main" id="{30B7C12A-AFA4-4161-AE5F-F6CA772D5D3B}"/>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1F858ABF-A31C-40D2-858C-4820717CDA4F}"/>
              </a:ext>
            </a:extLst>
          </p:cNvPr>
          <p:cNvSpPr>
            <a:spLocks noGrp="1"/>
          </p:cNvSpPr>
          <p:nvPr>
            <p:ph type="sldNum" sz="quarter" idx="12"/>
          </p:nvPr>
        </p:nvSpPr>
        <p:spPr/>
        <p:txBody>
          <a:bodyPr/>
          <a:lstStyle/>
          <a:p>
            <a:fld id="{3B2022F9-FE40-4312-BF58-1FB0E0C8E325}" type="slidenum">
              <a:rPr kumimoji="1" lang="ja-JP" altLang="en-US" smtClean="0"/>
              <a:t>‹#›</a:t>
            </a:fld>
            <a:endParaRPr kumimoji="1" lang="ja-JP" altLang="en-US"/>
          </a:p>
        </p:txBody>
      </p:sp>
    </p:spTree>
    <p:extLst>
      <p:ext uri="{BB962C8B-B14F-4D97-AF65-F5344CB8AC3E}">
        <p14:creationId xmlns:p14="http://schemas.microsoft.com/office/powerpoint/2010/main" val="4450558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99062534-D08A-4B78-ABD8-CD9549B2A141}"/>
              </a:ext>
            </a:extLst>
          </p:cNvPr>
          <p:cNvSpPr>
            <a:spLocks noGrp="1"/>
          </p:cNvSpPr>
          <p:nvPr>
            <p:ph type="dt" sz="half" idx="10"/>
          </p:nvPr>
        </p:nvSpPr>
        <p:spPr/>
        <p:txBody>
          <a:bodyPr/>
          <a:lstStyle/>
          <a:p>
            <a:fld id="{00D8BD93-8C79-42D7-AFB4-6D808DAD2D0A}" type="datetimeFigureOut">
              <a:rPr kumimoji="1" lang="ja-JP" altLang="en-US" smtClean="0"/>
              <a:t>2019/11/11</a:t>
            </a:fld>
            <a:endParaRPr kumimoji="1" lang="ja-JP" altLang="en-US"/>
          </a:p>
        </p:txBody>
      </p:sp>
      <p:sp>
        <p:nvSpPr>
          <p:cNvPr id="3" name="フッター プレースホルダー 2">
            <a:extLst>
              <a:ext uri="{FF2B5EF4-FFF2-40B4-BE49-F238E27FC236}">
                <a16:creationId xmlns:a16="http://schemas.microsoft.com/office/drawing/2014/main" id="{EEE813D4-7742-4BB2-AE33-4C89EDD81C5D}"/>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52BD4F9D-E379-4F57-8C7F-6577BD16303E}"/>
              </a:ext>
            </a:extLst>
          </p:cNvPr>
          <p:cNvSpPr>
            <a:spLocks noGrp="1"/>
          </p:cNvSpPr>
          <p:nvPr>
            <p:ph type="sldNum" sz="quarter" idx="12"/>
          </p:nvPr>
        </p:nvSpPr>
        <p:spPr/>
        <p:txBody>
          <a:bodyPr/>
          <a:lstStyle/>
          <a:p>
            <a:fld id="{3B2022F9-FE40-4312-BF58-1FB0E0C8E325}" type="slidenum">
              <a:rPr kumimoji="1" lang="ja-JP" altLang="en-US" smtClean="0"/>
              <a:t>‹#›</a:t>
            </a:fld>
            <a:endParaRPr kumimoji="1" lang="ja-JP" altLang="en-US"/>
          </a:p>
        </p:txBody>
      </p:sp>
    </p:spTree>
    <p:extLst>
      <p:ext uri="{BB962C8B-B14F-4D97-AF65-F5344CB8AC3E}">
        <p14:creationId xmlns:p14="http://schemas.microsoft.com/office/powerpoint/2010/main" val="42238298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D2BC5AE-5C00-475E-802C-EDB25A575D1F}"/>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3A8D59DD-4829-4C3A-B45F-B1C1715110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F48BB1B0-26C8-414A-9197-962CB1023E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978F992D-2C45-4A03-9547-3B89A698F7E0}"/>
              </a:ext>
            </a:extLst>
          </p:cNvPr>
          <p:cNvSpPr>
            <a:spLocks noGrp="1"/>
          </p:cNvSpPr>
          <p:nvPr>
            <p:ph type="dt" sz="half" idx="10"/>
          </p:nvPr>
        </p:nvSpPr>
        <p:spPr/>
        <p:txBody>
          <a:bodyPr/>
          <a:lstStyle/>
          <a:p>
            <a:fld id="{00D8BD93-8C79-42D7-AFB4-6D808DAD2D0A}" type="datetimeFigureOut">
              <a:rPr kumimoji="1" lang="ja-JP" altLang="en-US" smtClean="0"/>
              <a:t>2019/11/11</a:t>
            </a:fld>
            <a:endParaRPr kumimoji="1" lang="ja-JP" altLang="en-US"/>
          </a:p>
        </p:txBody>
      </p:sp>
      <p:sp>
        <p:nvSpPr>
          <p:cNvPr id="6" name="フッター プレースホルダー 5">
            <a:extLst>
              <a:ext uri="{FF2B5EF4-FFF2-40B4-BE49-F238E27FC236}">
                <a16:creationId xmlns:a16="http://schemas.microsoft.com/office/drawing/2014/main" id="{1A3BFA53-7D92-4AFD-B4E9-7A91EAC2B8F0}"/>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5F96EBCC-5759-41DA-BFE0-7ED320C1E7DA}"/>
              </a:ext>
            </a:extLst>
          </p:cNvPr>
          <p:cNvSpPr>
            <a:spLocks noGrp="1"/>
          </p:cNvSpPr>
          <p:nvPr>
            <p:ph type="sldNum" sz="quarter" idx="12"/>
          </p:nvPr>
        </p:nvSpPr>
        <p:spPr/>
        <p:txBody>
          <a:bodyPr/>
          <a:lstStyle/>
          <a:p>
            <a:fld id="{3B2022F9-FE40-4312-BF58-1FB0E0C8E325}" type="slidenum">
              <a:rPr kumimoji="1" lang="ja-JP" altLang="en-US" smtClean="0"/>
              <a:t>‹#›</a:t>
            </a:fld>
            <a:endParaRPr kumimoji="1" lang="ja-JP" altLang="en-US"/>
          </a:p>
        </p:txBody>
      </p:sp>
    </p:spTree>
    <p:extLst>
      <p:ext uri="{BB962C8B-B14F-4D97-AF65-F5344CB8AC3E}">
        <p14:creationId xmlns:p14="http://schemas.microsoft.com/office/powerpoint/2010/main" val="2791011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57AC6D-19AA-4972-B075-6BE38ECAAD9C}"/>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CA3E2386-5615-492E-9B3B-BF5696C8413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587B822C-8065-4F9A-AB2D-BFB60E4D8C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966369AF-2A12-44E2-A81B-40FFC0C9EAD8}"/>
              </a:ext>
            </a:extLst>
          </p:cNvPr>
          <p:cNvSpPr>
            <a:spLocks noGrp="1"/>
          </p:cNvSpPr>
          <p:nvPr>
            <p:ph type="dt" sz="half" idx="10"/>
          </p:nvPr>
        </p:nvSpPr>
        <p:spPr/>
        <p:txBody>
          <a:bodyPr/>
          <a:lstStyle/>
          <a:p>
            <a:fld id="{00D8BD93-8C79-42D7-AFB4-6D808DAD2D0A}" type="datetimeFigureOut">
              <a:rPr kumimoji="1" lang="ja-JP" altLang="en-US" smtClean="0"/>
              <a:t>2019/11/11</a:t>
            </a:fld>
            <a:endParaRPr kumimoji="1" lang="ja-JP" altLang="en-US"/>
          </a:p>
        </p:txBody>
      </p:sp>
      <p:sp>
        <p:nvSpPr>
          <p:cNvPr id="6" name="フッター プレースホルダー 5">
            <a:extLst>
              <a:ext uri="{FF2B5EF4-FFF2-40B4-BE49-F238E27FC236}">
                <a16:creationId xmlns:a16="http://schemas.microsoft.com/office/drawing/2014/main" id="{8AF82477-AAB2-4E8F-9280-8FA201B6EE2E}"/>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CD0359F6-E853-46D6-8539-43AE1597709E}"/>
              </a:ext>
            </a:extLst>
          </p:cNvPr>
          <p:cNvSpPr>
            <a:spLocks noGrp="1"/>
          </p:cNvSpPr>
          <p:nvPr>
            <p:ph type="sldNum" sz="quarter" idx="12"/>
          </p:nvPr>
        </p:nvSpPr>
        <p:spPr/>
        <p:txBody>
          <a:bodyPr/>
          <a:lstStyle/>
          <a:p>
            <a:fld id="{3B2022F9-FE40-4312-BF58-1FB0E0C8E325}" type="slidenum">
              <a:rPr kumimoji="1" lang="ja-JP" altLang="en-US" smtClean="0"/>
              <a:t>‹#›</a:t>
            </a:fld>
            <a:endParaRPr kumimoji="1" lang="ja-JP" altLang="en-US"/>
          </a:p>
        </p:txBody>
      </p:sp>
    </p:spTree>
    <p:extLst>
      <p:ext uri="{BB962C8B-B14F-4D97-AF65-F5344CB8AC3E}">
        <p14:creationId xmlns:p14="http://schemas.microsoft.com/office/powerpoint/2010/main" val="36942104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E712849E-3A23-4D35-B99C-A12794BD402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98929E9F-9749-4BDC-B19D-428539FAD36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1B101C0-93ED-4218-9E51-BC7E8533A1B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D8BD93-8C79-42D7-AFB4-6D808DAD2D0A}" type="datetimeFigureOut">
              <a:rPr kumimoji="1" lang="ja-JP" altLang="en-US" smtClean="0"/>
              <a:t>2019/11/11</a:t>
            </a:fld>
            <a:endParaRPr kumimoji="1" lang="ja-JP" altLang="en-US"/>
          </a:p>
        </p:txBody>
      </p:sp>
      <p:sp>
        <p:nvSpPr>
          <p:cNvPr id="5" name="フッター プレースホルダー 4">
            <a:extLst>
              <a:ext uri="{FF2B5EF4-FFF2-40B4-BE49-F238E27FC236}">
                <a16:creationId xmlns:a16="http://schemas.microsoft.com/office/drawing/2014/main" id="{D85DD4A9-FB57-4DF2-B55E-2E2F4FAEBE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A1542C7F-8B86-44F4-BD1B-21887E5C8CF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2022F9-FE40-4312-BF58-1FB0E0C8E325}" type="slidenum">
              <a:rPr kumimoji="1" lang="ja-JP" altLang="en-US" smtClean="0"/>
              <a:t>‹#›</a:t>
            </a:fld>
            <a:endParaRPr kumimoji="1" lang="ja-JP" altLang="en-US"/>
          </a:p>
        </p:txBody>
      </p:sp>
    </p:spTree>
    <p:extLst>
      <p:ext uri="{BB962C8B-B14F-4D97-AF65-F5344CB8AC3E}">
        <p14:creationId xmlns:p14="http://schemas.microsoft.com/office/powerpoint/2010/main" val="39678507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2.emf"/><Relationship Id="rId4" Type="http://schemas.openxmlformats.org/officeDocument/2006/relationships/image" Target="../media/image11.emf"/></Relationships>
</file>

<file path=ppt/slides/_rels/slide1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F28314F-68B8-46E1-8108-05554DDC862B}"/>
              </a:ext>
            </a:extLst>
          </p:cNvPr>
          <p:cNvSpPr>
            <a:spLocks noGrp="1"/>
          </p:cNvSpPr>
          <p:nvPr>
            <p:ph type="ctrTitle"/>
          </p:nvPr>
        </p:nvSpPr>
        <p:spPr/>
        <p:txBody>
          <a:bodyPr/>
          <a:lstStyle/>
          <a:p>
            <a:r>
              <a:rPr lang="ja-JP" altLang="en-US" dirty="0"/>
              <a:t>分子動力学法による</a:t>
            </a:r>
            <a:br>
              <a:rPr kumimoji="1" lang="en-US" altLang="ja-JP" dirty="0"/>
            </a:br>
            <a:r>
              <a:rPr kumimoji="1" lang="ja-JP" altLang="en-US" dirty="0"/>
              <a:t>誘電緩和曲線の再現</a:t>
            </a:r>
          </a:p>
        </p:txBody>
      </p:sp>
      <p:sp>
        <p:nvSpPr>
          <p:cNvPr id="3" name="字幕 2">
            <a:extLst>
              <a:ext uri="{FF2B5EF4-FFF2-40B4-BE49-F238E27FC236}">
                <a16:creationId xmlns:a16="http://schemas.microsoft.com/office/drawing/2014/main" id="{07DD2D64-9092-45E9-996D-7869046C967D}"/>
              </a:ext>
            </a:extLst>
          </p:cNvPr>
          <p:cNvSpPr>
            <a:spLocks noGrp="1"/>
          </p:cNvSpPr>
          <p:nvPr>
            <p:ph type="subTitle" idx="1"/>
          </p:nvPr>
        </p:nvSpPr>
        <p:spPr>
          <a:xfrm>
            <a:off x="1524000" y="3685165"/>
            <a:ext cx="9144000" cy="936711"/>
          </a:xfrm>
        </p:spPr>
        <p:txBody>
          <a:bodyPr/>
          <a:lstStyle/>
          <a:p>
            <a:r>
              <a:rPr kumimoji="1" lang="ja-JP" altLang="en-US" dirty="0"/>
              <a:t>八木原研究室</a:t>
            </a:r>
            <a:endParaRPr kumimoji="1" lang="en-US" altLang="ja-JP" dirty="0"/>
          </a:p>
          <a:p>
            <a:r>
              <a:rPr kumimoji="1" lang="en-US" altLang="ja-JP" dirty="0"/>
              <a:t>6bsp3210</a:t>
            </a:r>
            <a:r>
              <a:rPr kumimoji="1" lang="ja-JP" altLang="en-US" dirty="0"/>
              <a:t>　志村朋也</a:t>
            </a:r>
          </a:p>
        </p:txBody>
      </p:sp>
    </p:spTree>
    <p:extLst>
      <p:ext uri="{BB962C8B-B14F-4D97-AF65-F5344CB8AC3E}">
        <p14:creationId xmlns:p14="http://schemas.microsoft.com/office/powerpoint/2010/main" val="5206634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DE52542-7408-4F83-8A4D-3E4E9BF34D74}"/>
              </a:ext>
            </a:extLst>
          </p:cNvPr>
          <p:cNvSpPr>
            <a:spLocks noGrp="1"/>
          </p:cNvSpPr>
          <p:nvPr>
            <p:ph type="title"/>
          </p:nvPr>
        </p:nvSpPr>
        <p:spPr/>
        <p:txBody>
          <a:bodyPr/>
          <a:lstStyle/>
          <a:p>
            <a:pPr algn="ctr"/>
            <a:r>
              <a:rPr lang="ja-JP" altLang="en-US" dirty="0"/>
              <a:t>課題</a:t>
            </a:r>
            <a:endParaRPr kumimoji="1" lang="ja-JP" altLang="en-US" dirty="0"/>
          </a:p>
        </p:txBody>
      </p:sp>
      <p:sp>
        <p:nvSpPr>
          <p:cNvPr id="3" name="コンテンツ プレースホルダー 2">
            <a:extLst>
              <a:ext uri="{FF2B5EF4-FFF2-40B4-BE49-F238E27FC236}">
                <a16:creationId xmlns:a16="http://schemas.microsoft.com/office/drawing/2014/main" id="{7A7E3EF2-A8B3-45A2-8638-96DEA2E2161F}"/>
              </a:ext>
            </a:extLst>
          </p:cNvPr>
          <p:cNvSpPr>
            <a:spLocks noGrp="1"/>
          </p:cNvSpPr>
          <p:nvPr>
            <p:ph idx="1"/>
          </p:nvPr>
        </p:nvSpPr>
        <p:spPr>
          <a:xfrm>
            <a:off x="1419497" y="2387396"/>
            <a:ext cx="9353006" cy="2083208"/>
          </a:xfrm>
        </p:spPr>
        <p:txBody>
          <a:bodyPr>
            <a:normAutofit/>
          </a:bodyPr>
          <a:lstStyle/>
          <a:p>
            <a:r>
              <a:rPr kumimoji="1" lang="ja-JP" altLang="en-US" sz="3600" dirty="0"/>
              <a:t>追跡する水分子を数十～数百個にする。</a:t>
            </a:r>
            <a:endParaRPr kumimoji="1" lang="en-US" altLang="ja-JP" sz="3600" dirty="0"/>
          </a:p>
          <a:p>
            <a:r>
              <a:rPr kumimoji="1" lang="ja-JP" altLang="en-US" sz="3600" dirty="0"/>
              <a:t>シミュレーション時間を</a:t>
            </a:r>
            <a:r>
              <a:rPr kumimoji="1" lang="en-US" altLang="ja-JP" sz="3600" dirty="0"/>
              <a:t>100</a:t>
            </a:r>
            <a:r>
              <a:rPr lang="en-US" altLang="ja-JP" sz="3600" dirty="0"/>
              <a:t>ps</a:t>
            </a:r>
            <a:r>
              <a:rPr lang="ja-JP" altLang="en-US" sz="3600" dirty="0"/>
              <a:t>にする。</a:t>
            </a:r>
            <a:endParaRPr lang="en-US" altLang="ja-JP" sz="3600" dirty="0"/>
          </a:p>
          <a:p>
            <a:r>
              <a:rPr lang="ja-JP" altLang="en-US" sz="3600" dirty="0"/>
              <a:t>解析用のプログラムを作る。</a:t>
            </a:r>
            <a:endParaRPr lang="en-US" altLang="ja-JP" sz="3600" dirty="0"/>
          </a:p>
          <a:p>
            <a:endParaRPr lang="en-US" altLang="ja-JP" dirty="0"/>
          </a:p>
          <a:p>
            <a:endParaRPr kumimoji="1" lang="en-US" altLang="ja-JP" dirty="0"/>
          </a:p>
          <a:p>
            <a:pPr marL="0" indent="0">
              <a:buNone/>
            </a:pPr>
            <a:endParaRPr kumimoji="1" lang="ja-JP" altLang="en-US" dirty="0"/>
          </a:p>
        </p:txBody>
      </p:sp>
    </p:spTree>
    <p:extLst>
      <p:ext uri="{BB962C8B-B14F-4D97-AF65-F5344CB8AC3E}">
        <p14:creationId xmlns:p14="http://schemas.microsoft.com/office/powerpoint/2010/main" val="27460609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0E9EC0F3-5152-447B-B47E-B80B7D8309E1}"/>
              </a:ext>
            </a:extLst>
          </p:cNvPr>
          <p:cNvSpPr>
            <a:spLocks noGrp="1"/>
          </p:cNvSpPr>
          <p:nvPr>
            <p:ph idx="1"/>
          </p:nvPr>
        </p:nvSpPr>
        <p:spPr>
          <a:xfrm>
            <a:off x="5717521" y="1840347"/>
            <a:ext cx="5486400" cy="3828934"/>
          </a:xfrm>
        </p:spPr>
        <p:txBody>
          <a:bodyPr>
            <a:normAutofit/>
          </a:bodyPr>
          <a:lstStyle/>
          <a:p>
            <a:pPr marL="0" indent="0">
              <a:buNone/>
            </a:pPr>
            <a:r>
              <a:rPr lang="ja-JP" altLang="en-US" dirty="0"/>
              <a:t>・</a:t>
            </a:r>
            <a:r>
              <a:rPr kumimoji="1" lang="ja-JP" altLang="en-US" dirty="0"/>
              <a:t>水分子</a:t>
            </a:r>
            <a:r>
              <a:rPr kumimoji="1" lang="en-US" altLang="ja-JP" dirty="0"/>
              <a:t>: </a:t>
            </a:r>
            <a:r>
              <a:rPr kumimoji="1" lang="en-US" altLang="ja-JP" dirty="0">
                <a:solidFill>
                  <a:srgbClr val="FF0000"/>
                </a:solidFill>
              </a:rPr>
              <a:t>2171</a:t>
            </a:r>
            <a:r>
              <a:rPr kumimoji="1" lang="ja-JP" altLang="en-US" dirty="0">
                <a:solidFill>
                  <a:srgbClr val="FF0000"/>
                </a:solidFill>
              </a:rPr>
              <a:t>個</a:t>
            </a:r>
            <a:endParaRPr kumimoji="1" lang="en-US" altLang="ja-JP" dirty="0">
              <a:solidFill>
                <a:srgbClr val="FF0000"/>
              </a:solidFill>
            </a:endParaRPr>
          </a:p>
          <a:p>
            <a:pPr marL="0" indent="0">
              <a:buNone/>
            </a:pPr>
            <a:r>
              <a:rPr kumimoji="1" lang="ja-JP" altLang="en-US" dirty="0"/>
              <a:t>・シミュレーション時間</a:t>
            </a:r>
            <a:r>
              <a:rPr kumimoji="1" lang="en-US" altLang="ja-JP" dirty="0"/>
              <a:t>: </a:t>
            </a:r>
            <a:r>
              <a:rPr kumimoji="1" lang="en-US" altLang="ja-JP" dirty="0">
                <a:solidFill>
                  <a:srgbClr val="FF0000"/>
                </a:solidFill>
              </a:rPr>
              <a:t>100ps</a:t>
            </a:r>
          </a:p>
          <a:p>
            <a:pPr marL="0" indent="0">
              <a:buNone/>
            </a:pPr>
            <a:r>
              <a:rPr kumimoji="1" lang="ja-JP" altLang="en-US" dirty="0"/>
              <a:t>・サンプリング刻み</a:t>
            </a:r>
            <a:r>
              <a:rPr kumimoji="1" lang="en-US" altLang="ja-JP" dirty="0"/>
              <a:t>: 0.1ps</a:t>
            </a:r>
          </a:p>
          <a:p>
            <a:pPr marL="0" indent="0">
              <a:buNone/>
            </a:pPr>
            <a:r>
              <a:rPr kumimoji="1" lang="ja-JP" altLang="en-US" dirty="0"/>
              <a:t>・温度</a:t>
            </a:r>
            <a:r>
              <a:rPr kumimoji="1" lang="en-US" altLang="ja-JP" dirty="0"/>
              <a:t>: 300K</a:t>
            </a:r>
          </a:p>
          <a:p>
            <a:pPr marL="0" indent="0">
              <a:buNone/>
            </a:pPr>
            <a:r>
              <a:rPr kumimoji="1" lang="ja-JP" altLang="en-US" dirty="0"/>
              <a:t>・アンサンブル</a:t>
            </a:r>
            <a:r>
              <a:rPr kumimoji="1" lang="en-US" altLang="ja-JP" dirty="0"/>
              <a:t>: NPT</a:t>
            </a:r>
          </a:p>
          <a:p>
            <a:pPr marL="0" indent="0">
              <a:buNone/>
            </a:pPr>
            <a:r>
              <a:rPr lang="ja-JP" altLang="en-US" dirty="0"/>
              <a:t>・平衡化時間</a:t>
            </a:r>
            <a:r>
              <a:rPr lang="en-US" altLang="ja-JP" dirty="0"/>
              <a:t>: 10ps</a:t>
            </a:r>
          </a:p>
          <a:p>
            <a:pPr marL="0" indent="0">
              <a:buNone/>
            </a:pPr>
            <a:r>
              <a:rPr lang="ja-JP" altLang="en-US" dirty="0"/>
              <a:t>・水モデル</a:t>
            </a:r>
            <a:r>
              <a:rPr lang="en-US" altLang="ja-JP" dirty="0"/>
              <a:t>: TIP3P</a:t>
            </a:r>
          </a:p>
          <a:p>
            <a:pPr marL="0" indent="0">
              <a:buNone/>
            </a:pPr>
            <a:endParaRPr kumimoji="1" lang="en-US" altLang="ja-JP" dirty="0"/>
          </a:p>
        </p:txBody>
      </p:sp>
      <p:sp>
        <p:nvSpPr>
          <p:cNvPr id="5" name="タイトル 1"/>
          <p:cNvSpPr>
            <a:spLocks noGrp="1"/>
          </p:cNvSpPr>
          <p:nvPr>
            <p:ph type="title"/>
          </p:nvPr>
        </p:nvSpPr>
        <p:spPr/>
        <p:txBody>
          <a:bodyPr/>
          <a:lstStyle/>
          <a:p>
            <a:pPr algn="ctr"/>
            <a:r>
              <a:rPr lang="ja-JP" altLang="en-US" dirty="0"/>
              <a:t>シミュレーション条件</a:t>
            </a:r>
            <a:r>
              <a:rPr lang="en-US" altLang="ja-JP" dirty="0"/>
              <a:t>(</a:t>
            </a:r>
            <a:r>
              <a:rPr lang="ja-JP" altLang="en-US" dirty="0"/>
              <a:t>今回</a:t>
            </a:r>
            <a:r>
              <a:rPr lang="en-US" altLang="ja-JP" dirty="0"/>
              <a:t>)</a:t>
            </a:r>
            <a:endParaRPr kumimoji="1" lang="ja-JP" altLang="en-US" dirty="0"/>
          </a:p>
        </p:txBody>
      </p:sp>
      <p:pic>
        <p:nvPicPr>
          <p:cNvPr id="2" name="図 1">
            <a:extLst>
              <a:ext uri="{FF2B5EF4-FFF2-40B4-BE49-F238E27FC236}">
                <a16:creationId xmlns:a16="http://schemas.microsoft.com/office/drawing/2014/main" id="{0155F4BD-7AF8-4A6A-AF96-374E80BB1592}"/>
              </a:ext>
            </a:extLst>
          </p:cNvPr>
          <p:cNvPicPr>
            <a:picLocks noChangeAspect="1"/>
          </p:cNvPicPr>
          <p:nvPr/>
        </p:nvPicPr>
        <p:blipFill rotWithShape="1">
          <a:blip r:embed="rId3"/>
          <a:srcRect l="31520" t="15914" r="12698" b="10476"/>
          <a:stretch/>
        </p:blipFill>
        <p:spPr>
          <a:xfrm>
            <a:off x="988079" y="1751583"/>
            <a:ext cx="4067725" cy="3354834"/>
          </a:xfrm>
          <a:prstGeom prst="rect">
            <a:avLst/>
          </a:prstGeom>
        </p:spPr>
      </p:pic>
      <p:sp>
        <p:nvSpPr>
          <p:cNvPr id="4" name="テキスト ボックス 3">
            <a:extLst>
              <a:ext uri="{FF2B5EF4-FFF2-40B4-BE49-F238E27FC236}">
                <a16:creationId xmlns:a16="http://schemas.microsoft.com/office/drawing/2014/main" id="{6433795C-34C8-4EB6-8758-EEA598FB4E3E}"/>
              </a:ext>
            </a:extLst>
          </p:cNvPr>
          <p:cNvSpPr txBox="1"/>
          <p:nvPr/>
        </p:nvSpPr>
        <p:spPr>
          <a:xfrm>
            <a:off x="320457" y="5538768"/>
            <a:ext cx="5625230" cy="954107"/>
          </a:xfrm>
          <a:prstGeom prst="rect">
            <a:avLst/>
          </a:prstGeom>
          <a:noFill/>
        </p:spPr>
        <p:txBody>
          <a:bodyPr wrap="square" rtlCol="0">
            <a:spAutoFit/>
          </a:bodyPr>
          <a:lstStyle/>
          <a:p>
            <a:r>
              <a:rPr lang="en-US" altLang="ja-JP" sz="2800" dirty="0">
                <a:latin typeface="Times New Roman" panose="02020603050405020304" pitchFamily="18" charset="0"/>
                <a:cs typeface="Times New Roman" panose="02020603050405020304" pitchFamily="18" charset="0"/>
              </a:rPr>
              <a:t>Fig.2</a:t>
            </a:r>
            <a:r>
              <a:rPr lang="en-US" altLang="ja-JP" sz="2800" dirty="0"/>
              <a:t> </a:t>
            </a:r>
            <a:r>
              <a:rPr lang="en-US" altLang="ja-JP" sz="2800" dirty="0">
                <a:latin typeface="Times New Roman" panose="02020603050405020304" pitchFamily="18" charset="0"/>
                <a:cs typeface="Times New Roman" panose="02020603050405020304" pitchFamily="18" charset="0"/>
              </a:rPr>
              <a:t>Molecular dynamics simulation </a:t>
            </a:r>
            <a:r>
              <a:rPr lang="ja-JP" altLang="en-US" sz="2800" dirty="0">
                <a:latin typeface="Times New Roman" panose="02020603050405020304" pitchFamily="18" charset="0"/>
                <a:cs typeface="Times New Roman" panose="02020603050405020304" pitchFamily="18" charset="0"/>
              </a:rPr>
              <a:t>　　　　　　　　　　　　　　　　　　　　　　　　　　　　</a:t>
            </a:r>
            <a:r>
              <a:rPr lang="en-US" altLang="ja-JP" sz="2800" dirty="0">
                <a:latin typeface="Times New Roman" panose="02020603050405020304" pitchFamily="18" charset="0"/>
                <a:cs typeface="Times New Roman" panose="02020603050405020304" pitchFamily="18" charset="0"/>
              </a:rPr>
              <a:t>           </a:t>
            </a:r>
            <a:r>
              <a:rPr lang="ja-JP" altLang="en-US" sz="2800" dirty="0">
                <a:latin typeface="Times New Roman" panose="02020603050405020304" pitchFamily="18" charset="0"/>
                <a:cs typeface="Times New Roman" panose="02020603050405020304" pitchFamily="18" charset="0"/>
              </a:rPr>
              <a:t> 　　　　 </a:t>
            </a:r>
            <a:r>
              <a:rPr lang="en-US" altLang="ja-JP" sz="2800" dirty="0">
                <a:latin typeface="Times New Roman" panose="02020603050405020304" pitchFamily="18" charset="0"/>
                <a:cs typeface="Times New Roman" panose="02020603050405020304" pitchFamily="18" charset="0"/>
              </a:rPr>
              <a:t>for water by Discovery Studio</a:t>
            </a:r>
            <a:endParaRPr kumimoji="1" lang="ja-JP" alt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143903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01AA5DB-0EB6-4C7F-BDF2-F72BF7B550D9}"/>
              </a:ext>
            </a:extLst>
          </p:cNvPr>
          <p:cNvSpPr>
            <a:spLocks noGrp="1"/>
          </p:cNvSpPr>
          <p:nvPr>
            <p:ph type="title"/>
          </p:nvPr>
        </p:nvSpPr>
        <p:spPr>
          <a:xfrm>
            <a:off x="930965" y="65077"/>
            <a:ext cx="10515600" cy="996595"/>
          </a:xfrm>
        </p:spPr>
        <p:txBody>
          <a:bodyPr/>
          <a:lstStyle/>
          <a:p>
            <a:pPr algn="ctr"/>
            <a:r>
              <a:rPr lang="ja-JP" altLang="en-US" dirty="0"/>
              <a:t>モデル関数</a:t>
            </a:r>
            <a:endParaRPr kumimoji="1" lang="ja-JP" altLang="en-US" dirty="0"/>
          </a:p>
        </p:txBody>
      </p:sp>
      <p:pic>
        <p:nvPicPr>
          <p:cNvPr id="21" name="図 20">
            <a:extLst>
              <a:ext uri="{FF2B5EF4-FFF2-40B4-BE49-F238E27FC236}">
                <a16:creationId xmlns:a16="http://schemas.microsoft.com/office/drawing/2014/main" id="{9DEDD2E0-DE62-4ED9-BACE-27C99977D2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14127" y="944473"/>
            <a:ext cx="4906557" cy="3995727"/>
          </a:xfrm>
          <a:prstGeom prst="rect">
            <a:avLst/>
          </a:prstGeom>
        </p:spPr>
      </p:pic>
      <p:pic>
        <p:nvPicPr>
          <p:cNvPr id="23" name="図 22">
            <a:extLst>
              <a:ext uri="{FF2B5EF4-FFF2-40B4-BE49-F238E27FC236}">
                <a16:creationId xmlns:a16="http://schemas.microsoft.com/office/drawing/2014/main" id="{6EA38DDC-0331-4317-B6DE-491C73E046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7248" y="876599"/>
            <a:ext cx="4722223" cy="3995727"/>
          </a:xfrm>
          <a:prstGeom prst="rect">
            <a:avLst/>
          </a:prstGeom>
        </p:spPr>
      </p:pic>
      <p:sp>
        <p:nvSpPr>
          <p:cNvPr id="24" name="テキスト ボックス 23">
            <a:extLst>
              <a:ext uri="{FF2B5EF4-FFF2-40B4-BE49-F238E27FC236}">
                <a16:creationId xmlns:a16="http://schemas.microsoft.com/office/drawing/2014/main" id="{FE7972B6-3529-4958-9925-76B7F1BB4E7A}"/>
              </a:ext>
            </a:extLst>
          </p:cNvPr>
          <p:cNvSpPr txBox="1"/>
          <p:nvPr/>
        </p:nvSpPr>
        <p:spPr>
          <a:xfrm>
            <a:off x="1824966" y="1228794"/>
            <a:ext cx="3081185" cy="1477328"/>
          </a:xfrm>
          <a:prstGeom prst="rect">
            <a:avLst/>
          </a:prstGeom>
          <a:noFill/>
        </p:spPr>
        <p:txBody>
          <a:bodyPr wrap="square" rtlCol="0">
            <a:spAutoFit/>
          </a:bodyPr>
          <a:lstStyle/>
          <a:p>
            <a:r>
              <a:rPr lang="en-US" altLang="ja-JP" dirty="0"/>
              <a:t>Single exponential f</a:t>
            </a:r>
            <a:r>
              <a:rPr kumimoji="1" lang="en-US" altLang="ja-JP" dirty="0"/>
              <a:t>unction</a:t>
            </a:r>
          </a:p>
          <a:p>
            <a:pPr algn="ctr"/>
            <a:r>
              <a:rPr lang="en-US" altLang="ja-JP" dirty="0"/>
              <a:t>φ = exp(-time/tau)</a:t>
            </a:r>
          </a:p>
          <a:p>
            <a:pPr algn="ctr"/>
            <a:r>
              <a:rPr lang="en-US" altLang="ja-JP" dirty="0"/>
              <a:t>tau = 8.27ps[3]</a:t>
            </a:r>
          </a:p>
          <a:p>
            <a:pPr algn="ctr"/>
            <a:r>
              <a:rPr kumimoji="1" lang="en-US" altLang="ja-JP" dirty="0"/>
              <a:t>Time: 100ps</a:t>
            </a:r>
          </a:p>
          <a:p>
            <a:pPr algn="ctr"/>
            <a:r>
              <a:rPr lang="en-US" altLang="ja-JP" dirty="0"/>
              <a:t>Time step: 0.1ps</a:t>
            </a:r>
            <a:endParaRPr kumimoji="1" lang="ja-JP" altLang="en-US" dirty="0"/>
          </a:p>
        </p:txBody>
      </p:sp>
      <p:sp>
        <p:nvSpPr>
          <p:cNvPr id="3" name="正方形/長方形 2"/>
          <p:cNvSpPr/>
          <p:nvPr/>
        </p:nvSpPr>
        <p:spPr>
          <a:xfrm>
            <a:off x="5062451" y="4862945"/>
            <a:ext cx="1005840" cy="9634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p:cNvSpPr/>
          <p:nvPr/>
        </p:nvSpPr>
        <p:spPr>
          <a:xfrm>
            <a:off x="10440725" y="4862945"/>
            <a:ext cx="1005840" cy="9634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2692227" y="4570868"/>
            <a:ext cx="1346662" cy="369332"/>
          </a:xfrm>
          <a:prstGeom prst="rect">
            <a:avLst/>
          </a:prstGeom>
          <a:solidFill>
            <a:schemeClr val="bg1"/>
          </a:solidFill>
        </p:spPr>
        <p:txBody>
          <a:bodyPr wrap="square" rtlCol="0">
            <a:spAutoFit/>
          </a:bodyPr>
          <a:lstStyle/>
          <a:p>
            <a:r>
              <a:rPr kumimoji="1" lang="en-US" altLang="ja-JP" dirty="0"/>
              <a:t>Time[</a:t>
            </a:r>
            <a:r>
              <a:rPr kumimoji="1" lang="en-US" altLang="ja-JP" dirty="0" err="1"/>
              <a:t>ps</a:t>
            </a:r>
            <a:r>
              <a:rPr kumimoji="1" lang="en-US" altLang="ja-JP" dirty="0"/>
              <a:t>]</a:t>
            </a:r>
            <a:endParaRPr kumimoji="1" lang="ja-JP" altLang="en-US" dirty="0"/>
          </a:p>
        </p:txBody>
      </p:sp>
      <p:sp>
        <p:nvSpPr>
          <p:cNvPr id="9" name="テキスト ボックス 8"/>
          <p:cNvSpPr txBox="1"/>
          <p:nvPr/>
        </p:nvSpPr>
        <p:spPr>
          <a:xfrm>
            <a:off x="8065487" y="4687660"/>
            <a:ext cx="1346662" cy="369332"/>
          </a:xfrm>
          <a:prstGeom prst="rect">
            <a:avLst/>
          </a:prstGeom>
          <a:solidFill>
            <a:schemeClr val="bg1"/>
          </a:solidFill>
        </p:spPr>
        <p:txBody>
          <a:bodyPr wrap="square" rtlCol="0">
            <a:spAutoFit/>
          </a:bodyPr>
          <a:lstStyle/>
          <a:p>
            <a:r>
              <a:rPr kumimoji="1" lang="en-US" altLang="ja-JP" dirty="0"/>
              <a:t>Time[</a:t>
            </a:r>
            <a:r>
              <a:rPr kumimoji="1" lang="en-US" altLang="ja-JP" dirty="0" err="1"/>
              <a:t>ps</a:t>
            </a:r>
            <a:r>
              <a:rPr kumimoji="1" lang="en-US" altLang="ja-JP" dirty="0"/>
              <a:t>]</a:t>
            </a:r>
            <a:endParaRPr kumimoji="1" lang="ja-JP" altLang="en-US" dirty="0"/>
          </a:p>
        </p:txBody>
      </p:sp>
      <p:sp>
        <p:nvSpPr>
          <p:cNvPr id="5" name="テキスト ボックス 4">
            <a:extLst>
              <a:ext uri="{FF2B5EF4-FFF2-40B4-BE49-F238E27FC236}">
                <a16:creationId xmlns:a16="http://schemas.microsoft.com/office/drawing/2014/main" id="{BE9FD6EC-8B81-4016-9135-80CC22185FC4}"/>
              </a:ext>
            </a:extLst>
          </p:cNvPr>
          <p:cNvSpPr txBox="1"/>
          <p:nvPr/>
        </p:nvSpPr>
        <p:spPr>
          <a:xfrm>
            <a:off x="6532306" y="5020037"/>
            <a:ext cx="4670197" cy="954107"/>
          </a:xfrm>
          <a:prstGeom prst="rect">
            <a:avLst/>
          </a:prstGeom>
          <a:noFill/>
        </p:spPr>
        <p:txBody>
          <a:bodyPr wrap="square" rtlCol="0">
            <a:spAutoFit/>
          </a:bodyPr>
          <a:lstStyle/>
          <a:p>
            <a:r>
              <a:rPr kumimoji="1" lang="en-US" altLang="ja-JP" sz="2800" dirty="0">
                <a:latin typeface="Times New Roman" panose="02020603050405020304" pitchFamily="18" charset="0"/>
                <a:cs typeface="Times New Roman" panose="02020603050405020304" pitchFamily="18" charset="0"/>
              </a:rPr>
              <a:t>Fig.4. </a:t>
            </a:r>
            <a:r>
              <a:rPr lang="en-US" altLang="ja-JP" sz="2800" dirty="0">
                <a:latin typeface="Times New Roman" panose="02020603050405020304" pitchFamily="18" charset="0"/>
                <a:cs typeface="Times New Roman" panose="02020603050405020304" pitchFamily="18" charset="0"/>
              </a:rPr>
              <a:t>Semi-logarithmic plot of the </a:t>
            </a:r>
            <a:r>
              <a:rPr lang="en-US" altLang="ja-JP" sz="2800" dirty="0" err="1">
                <a:latin typeface="Times New Roman" panose="02020603050405020304" pitchFamily="18" charset="0"/>
                <a:cs typeface="Times New Roman" panose="02020603050405020304" pitchFamily="18" charset="0"/>
              </a:rPr>
              <a:t>debye</a:t>
            </a:r>
            <a:r>
              <a:rPr lang="en-US" altLang="ja-JP" sz="2800" dirty="0">
                <a:latin typeface="Times New Roman" panose="02020603050405020304" pitchFamily="18" charset="0"/>
                <a:cs typeface="Times New Roman" panose="02020603050405020304" pitchFamily="18" charset="0"/>
              </a:rPr>
              <a:t> function</a:t>
            </a:r>
            <a:endParaRPr kumimoji="1" lang="ja-JP" altLang="en-US" sz="2800" dirty="0">
              <a:latin typeface="Times New Roman" panose="02020603050405020304" pitchFamily="18" charset="0"/>
              <a:cs typeface="Times New Roman" panose="02020603050405020304" pitchFamily="18" charset="0"/>
            </a:endParaRPr>
          </a:p>
        </p:txBody>
      </p:sp>
      <p:sp>
        <p:nvSpPr>
          <p:cNvPr id="11" name="テキスト ボックス 10">
            <a:extLst>
              <a:ext uri="{FF2B5EF4-FFF2-40B4-BE49-F238E27FC236}">
                <a16:creationId xmlns:a16="http://schemas.microsoft.com/office/drawing/2014/main" id="{466D501A-1707-4040-B4CE-CE0A0033379C}"/>
              </a:ext>
            </a:extLst>
          </p:cNvPr>
          <p:cNvSpPr txBox="1"/>
          <p:nvPr/>
        </p:nvSpPr>
        <p:spPr>
          <a:xfrm>
            <a:off x="627956" y="5047343"/>
            <a:ext cx="5560809" cy="954107"/>
          </a:xfrm>
          <a:prstGeom prst="rect">
            <a:avLst/>
          </a:prstGeom>
          <a:noFill/>
        </p:spPr>
        <p:txBody>
          <a:bodyPr wrap="square" rtlCol="0">
            <a:spAutoFit/>
          </a:bodyPr>
          <a:lstStyle/>
          <a:p>
            <a:r>
              <a:rPr kumimoji="1" lang="en-US" altLang="ja-JP" sz="2800" dirty="0">
                <a:latin typeface="Times New Roman" panose="02020603050405020304" pitchFamily="18" charset="0"/>
                <a:cs typeface="Times New Roman" panose="02020603050405020304" pitchFamily="18" charset="0"/>
              </a:rPr>
              <a:t>Fig.3. D</a:t>
            </a:r>
            <a:r>
              <a:rPr lang="en-US" altLang="ja-JP" sz="2800" dirty="0">
                <a:latin typeface="Times New Roman" panose="02020603050405020304" pitchFamily="18" charset="0"/>
                <a:cs typeface="Times New Roman" panose="02020603050405020304" pitchFamily="18" charset="0"/>
              </a:rPr>
              <a:t>ebye function expressed</a:t>
            </a:r>
            <a:r>
              <a:rPr lang="ja-JP" altLang="en-US" sz="2800" dirty="0">
                <a:latin typeface="Times New Roman" panose="02020603050405020304" pitchFamily="18" charset="0"/>
                <a:cs typeface="Times New Roman" panose="02020603050405020304" pitchFamily="18" charset="0"/>
              </a:rPr>
              <a:t> </a:t>
            </a:r>
            <a:r>
              <a:rPr lang="en-US" altLang="ja-JP" sz="2800" dirty="0">
                <a:latin typeface="Times New Roman" panose="02020603050405020304" pitchFamily="18" charset="0"/>
                <a:cs typeface="Times New Roman" panose="02020603050405020304" pitchFamily="18" charset="0"/>
              </a:rPr>
              <a:t>by</a:t>
            </a:r>
            <a:r>
              <a:rPr lang="ja-JP" altLang="en-US" sz="2800" dirty="0">
                <a:latin typeface="Times New Roman" panose="02020603050405020304" pitchFamily="18" charset="0"/>
                <a:cs typeface="Times New Roman" panose="02020603050405020304" pitchFamily="18" charset="0"/>
              </a:rPr>
              <a:t> </a:t>
            </a:r>
            <a:r>
              <a:rPr lang="en-US" altLang="ja-JP" sz="2800" dirty="0">
                <a:latin typeface="Times New Roman" panose="02020603050405020304" pitchFamily="18" charset="0"/>
                <a:cs typeface="Times New Roman" panose="02020603050405020304" pitchFamily="18" charset="0"/>
              </a:rPr>
              <a:t>auto and</a:t>
            </a:r>
            <a:r>
              <a:rPr lang="ja-JP" altLang="en-US" sz="2800" dirty="0">
                <a:latin typeface="Times New Roman" panose="02020603050405020304" pitchFamily="18" charset="0"/>
                <a:cs typeface="Times New Roman" panose="02020603050405020304" pitchFamily="18" charset="0"/>
              </a:rPr>
              <a:t> </a:t>
            </a:r>
            <a:r>
              <a:rPr lang="en-US" altLang="ja-JP" sz="2800" dirty="0">
                <a:latin typeface="Times New Roman" panose="02020603050405020304" pitchFamily="18" charset="0"/>
                <a:cs typeface="Times New Roman" panose="02020603050405020304" pitchFamily="18" charset="0"/>
              </a:rPr>
              <a:t>cross correlation function</a:t>
            </a:r>
          </a:p>
        </p:txBody>
      </p:sp>
      <p:sp>
        <p:nvSpPr>
          <p:cNvPr id="6" name="正方形/長方形 5">
            <a:extLst>
              <a:ext uri="{FF2B5EF4-FFF2-40B4-BE49-F238E27FC236}">
                <a16:creationId xmlns:a16="http://schemas.microsoft.com/office/drawing/2014/main" id="{AE1B226E-8EC2-42A4-9799-FDDFE2602934}"/>
              </a:ext>
            </a:extLst>
          </p:cNvPr>
          <p:cNvSpPr/>
          <p:nvPr/>
        </p:nvSpPr>
        <p:spPr>
          <a:xfrm>
            <a:off x="627956" y="6332110"/>
            <a:ext cx="10959441" cy="369332"/>
          </a:xfrm>
          <a:prstGeom prst="rect">
            <a:avLst/>
          </a:prstGeom>
        </p:spPr>
        <p:txBody>
          <a:bodyPr wrap="square">
            <a:spAutoFit/>
          </a:bodyPr>
          <a:lstStyle/>
          <a:p>
            <a:r>
              <a:rPr lang="en-US" altLang="ja-JP" dirty="0">
                <a:latin typeface="Times New Roman" panose="02020603050405020304" pitchFamily="18" charset="0"/>
                <a:cs typeface="Times New Roman" panose="02020603050405020304" pitchFamily="18" charset="0"/>
              </a:rPr>
              <a:t>[3]High frequency permittivity and its use in the investigation of solution properties, J. Barthel and R. Buchner, 1991</a:t>
            </a:r>
          </a:p>
        </p:txBody>
      </p:sp>
    </p:spTree>
    <p:extLst>
      <p:ext uri="{BB962C8B-B14F-4D97-AF65-F5344CB8AC3E}">
        <p14:creationId xmlns:p14="http://schemas.microsoft.com/office/powerpoint/2010/main" val="1696301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テキスト ボックス 6">
            <a:extLst>
              <a:ext uri="{FF2B5EF4-FFF2-40B4-BE49-F238E27FC236}">
                <a16:creationId xmlns:a16="http://schemas.microsoft.com/office/drawing/2014/main" id="{C702D311-304D-4CB1-A468-EA98782DF322}"/>
              </a:ext>
            </a:extLst>
          </p:cNvPr>
          <p:cNvSpPr txBox="1"/>
          <p:nvPr/>
        </p:nvSpPr>
        <p:spPr>
          <a:xfrm>
            <a:off x="521224" y="5120474"/>
            <a:ext cx="3438948" cy="523220"/>
          </a:xfrm>
          <a:prstGeom prst="rect">
            <a:avLst/>
          </a:prstGeom>
          <a:noFill/>
        </p:spPr>
        <p:txBody>
          <a:bodyPr wrap="square" rtlCol="0">
            <a:spAutoFit/>
          </a:bodyPr>
          <a:lstStyle/>
          <a:p>
            <a:r>
              <a:rPr kumimoji="1" lang="en-US" altLang="ja-JP" sz="2800" dirty="0">
                <a:latin typeface="Times New Roman" panose="02020603050405020304" pitchFamily="18" charset="0"/>
                <a:cs typeface="Times New Roman" panose="02020603050405020304" pitchFamily="18" charset="0"/>
              </a:rPr>
              <a:t>Time window 10ps</a:t>
            </a:r>
            <a:endParaRPr kumimoji="1" lang="ja-JP" altLang="en-US" sz="2800" dirty="0">
              <a:latin typeface="Times New Roman" panose="02020603050405020304" pitchFamily="18" charset="0"/>
              <a:cs typeface="Times New Roman" panose="02020603050405020304" pitchFamily="18" charset="0"/>
            </a:endParaRPr>
          </a:p>
        </p:txBody>
      </p:sp>
      <p:sp>
        <p:nvSpPr>
          <p:cNvPr id="10" name="テキスト ボックス 9">
            <a:extLst>
              <a:ext uri="{FF2B5EF4-FFF2-40B4-BE49-F238E27FC236}">
                <a16:creationId xmlns:a16="http://schemas.microsoft.com/office/drawing/2014/main" id="{3BF9DA87-C532-4362-89F3-ACC8F18C0B5E}"/>
              </a:ext>
            </a:extLst>
          </p:cNvPr>
          <p:cNvSpPr txBox="1"/>
          <p:nvPr/>
        </p:nvSpPr>
        <p:spPr>
          <a:xfrm>
            <a:off x="4376526" y="5105359"/>
            <a:ext cx="3438948" cy="523220"/>
          </a:xfrm>
          <a:prstGeom prst="rect">
            <a:avLst/>
          </a:prstGeom>
          <a:noFill/>
        </p:spPr>
        <p:txBody>
          <a:bodyPr wrap="square" rtlCol="0">
            <a:spAutoFit/>
          </a:bodyPr>
          <a:lstStyle/>
          <a:p>
            <a:r>
              <a:rPr kumimoji="1" lang="en-US" altLang="ja-JP" sz="2800" dirty="0">
                <a:latin typeface="Times New Roman" panose="02020603050405020304" pitchFamily="18" charset="0"/>
                <a:cs typeface="Times New Roman" panose="02020603050405020304" pitchFamily="18" charset="0"/>
              </a:rPr>
              <a:t>Time window 20ps</a:t>
            </a:r>
            <a:endParaRPr kumimoji="1" lang="ja-JP" altLang="en-US" sz="2800" dirty="0">
              <a:latin typeface="Times New Roman" panose="02020603050405020304" pitchFamily="18" charset="0"/>
              <a:cs typeface="Times New Roman" panose="02020603050405020304" pitchFamily="18" charset="0"/>
            </a:endParaRPr>
          </a:p>
        </p:txBody>
      </p:sp>
      <p:sp>
        <p:nvSpPr>
          <p:cNvPr id="13" name="テキスト ボックス 12">
            <a:extLst>
              <a:ext uri="{FF2B5EF4-FFF2-40B4-BE49-F238E27FC236}">
                <a16:creationId xmlns:a16="http://schemas.microsoft.com/office/drawing/2014/main" id="{C719AD20-B783-41F3-B674-C44189B24338}"/>
              </a:ext>
            </a:extLst>
          </p:cNvPr>
          <p:cNvSpPr txBox="1"/>
          <p:nvPr/>
        </p:nvSpPr>
        <p:spPr>
          <a:xfrm>
            <a:off x="8309334" y="5105359"/>
            <a:ext cx="3438948" cy="523220"/>
          </a:xfrm>
          <a:prstGeom prst="rect">
            <a:avLst/>
          </a:prstGeom>
          <a:noFill/>
        </p:spPr>
        <p:txBody>
          <a:bodyPr wrap="square" rtlCol="0">
            <a:spAutoFit/>
          </a:bodyPr>
          <a:lstStyle/>
          <a:p>
            <a:r>
              <a:rPr kumimoji="1" lang="en-US" altLang="ja-JP" sz="2800" dirty="0">
                <a:latin typeface="Times New Roman" panose="02020603050405020304" pitchFamily="18" charset="0"/>
                <a:cs typeface="Times New Roman" panose="02020603050405020304" pitchFamily="18" charset="0"/>
              </a:rPr>
              <a:t>Time window 30ps</a:t>
            </a:r>
            <a:endParaRPr kumimoji="1" lang="ja-JP" altLang="en-US" sz="2800" dirty="0">
              <a:latin typeface="Times New Roman" panose="02020603050405020304" pitchFamily="18" charset="0"/>
              <a:cs typeface="Times New Roman" panose="02020603050405020304" pitchFamily="18" charset="0"/>
            </a:endParaRPr>
          </a:p>
        </p:txBody>
      </p:sp>
      <p:sp>
        <p:nvSpPr>
          <p:cNvPr id="11" name="タイトル 1">
            <a:extLst>
              <a:ext uri="{FF2B5EF4-FFF2-40B4-BE49-F238E27FC236}">
                <a16:creationId xmlns:a16="http://schemas.microsoft.com/office/drawing/2014/main" id="{001AA5DB-0EB6-4C7F-BDF2-F72BF7B550D9}"/>
              </a:ext>
            </a:extLst>
          </p:cNvPr>
          <p:cNvSpPr>
            <a:spLocks noGrp="1"/>
          </p:cNvSpPr>
          <p:nvPr>
            <p:ph type="title"/>
          </p:nvPr>
        </p:nvSpPr>
        <p:spPr>
          <a:xfrm>
            <a:off x="838200" y="612441"/>
            <a:ext cx="10515600" cy="996595"/>
          </a:xfrm>
        </p:spPr>
        <p:txBody>
          <a:bodyPr>
            <a:normAutofit/>
          </a:bodyPr>
          <a:lstStyle/>
          <a:p>
            <a:pPr algn="ctr"/>
            <a:r>
              <a:rPr lang="ja-JP" altLang="en-US" dirty="0"/>
              <a:t>モデル関数から求まる誘電緩和曲線</a:t>
            </a:r>
            <a:endParaRPr kumimoji="1" lang="ja-JP" altLang="en-US" dirty="0"/>
          </a:p>
        </p:txBody>
      </p:sp>
      <p:pic>
        <p:nvPicPr>
          <p:cNvPr id="5" name="図 4">
            <a:extLst>
              <a:ext uri="{FF2B5EF4-FFF2-40B4-BE49-F238E27FC236}">
                <a16:creationId xmlns:a16="http://schemas.microsoft.com/office/drawing/2014/main" id="{2A525A92-56DA-4217-8241-0911449D56A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224" y="1968539"/>
            <a:ext cx="3193755" cy="2920922"/>
          </a:xfrm>
          <a:prstGeom prst="rect">
            <a:avLst/>
          </a:prstGeom>
        </p:spPr>
      </p:pic>
      <p:pic>
        <p:nvPicPr>
          <p:cNvPr id="14" name="図 13">
            <a:extLst>
              <a:ext uri="{FF2B5EF4-FFF2-40B4-BE49-F238E27FC236}">
                <a16:creationId xmlns:a16="http://schemas.microsoft.com/office/drawing/2014/main" id="{1C2546EB-F181-459C-91EF-B171215B72A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76526" y="1959398"/>
            <a:ext cx="3193755" cy="2920922"/>
          </a:xfrm>
          <a:prstGeom prst="rect">
            <a:avLst/>
          </a:prstGeom>
        </p:spPr>
      </p:pic>
      <p:pic>
        <p:nvPicPr>
          <p:cNvPr id="16" name="図 15">
            <a:extLst>
              <a:ext uri="{FF2B5EF4-FFF2-40B4-BE49-F238E27FC236}">
                <a16:creationId xmlns:a16="http://schemas.microsoft.com/office/drawing/2014/main" id="{142EED80-4872-4E2D-B58F-DF5D268A50C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09334" y="1968539"/>
            <a:ext cx="3193755" cy="2920922"/>
          </a:xfrm>
          <a:prstGeom prst="rect">
            <a:avLst/>
          </a:prstGeom>
        </p:spPr>
      </p:pic>
      <p:sp>
        <p:nvSpPr>
          <p:cNvPr id="2" name="テキスト ボックス 1">
            <a:extLst>
              <a:ext uri="{FF2B5EF4-FFF2-40B4-BE49-F238E27FC236}">
                <a16:creationId xmlns:a16="http://schemas.microsoft.com/office/drawing/2014/main" id="{EE317021-AC13-4595-BA79-BD0E349075F8}"/>
              </a:ext>
            </a:extLst>
          </p:cNvPr>
          <p:cNvSpPr txBox="1"/>
          <p:nvPr/>
        </p:nvSpPr>
        <p:spPr>
          <a:xfrm>
            <a:off x="659704" y="5768505"/>
            <a:ext cx="10872591" cy="954107"/>
          </a:xfrm>
          <a:prstGeom prst="rect">
            <a:avLst/>
          </a:prstGeom>
          <a:noFill/>
        </p:spPr>
        <p:txBody>
          <a:bodyPr wrap="square" rtlCol="0">
            <a:spAutoFit/>
          </a:bodyPr>
          <a:lstStyle/>
          <a:p>
            <a:r>
              <a:rPr kumimoji="1" lang="en-US" altLang="ja-JP" sz="2800" dirty="0">
                <a:latin typeface="Times New Roman" panose="02020603050405020304" pitchFamily="18" charset="0"/>
                <a:cs typeface="Times New Roman" panose="02020603050405020304" pitchFamily="18" charset="0"/>
              </a:rPr>
              <a:t>Fig.5</a:t>
            </a:r>
            <a:r>
              <a:rPr lang="en-US" altLang="ja-JP" sz="2800" dirty="0">
                <a:latin typeface="Times New Roman" panose="02020603050405020304" pitchFamily="18" charset="0"/>
                <a:cs typeface="Times New Roman" panose="02020603050405020304" pitchFamily="18" charset="0"/>
              </a:rPr>
              <a:t>. Laplace Fourier transform for </a:t>
            </a:r>
            <a:r>
              <a:rPr kumimoji="1" lang="en-US" altLang="ja-JP" sz="2800" dirty="0">
                <a:latin typeface="Times New Roman" panose="02020603050405020304" pitchFamily="18" charset="0"/>
                <a:cs typeface="Times New Roman" panose="02020603050405020304" pitchFamily="18" charset="0"/>
              </a:rPr>
              <a:t>auto-and cross-Correlation function by each time window</a:t>
            </a:r>
            <a:endParaRPr kumimoji="1" lang="ja-JP" altLang="en-US" sz="2800" dirty="0">
              <a:latin typeface="Times New Roman" panose="02020603050405020304" pitchFamily="18" charset="0"/>
              <a:cs typeface="Times New Roman" panose="02020603050405020304" pitchFamily="18" charset="0"/>
            </a:endParaRPr>
          </a:p>
        </p:txBody>
      </p:sp>
      <p:sp>
        <p:nvSpPr>
          <p:cNvPr id="3" name="正方形/長方形 2">
            <a:extLst>
              <a:ext uri="{FF2B5EF4-FFF2-40B4-BE49-F238E27FC236}">
                <a16:creationId xmlns:a16="http://schemas.microsoft.com/office/drawing/2014/main" id="{61205979-0EC6-473E-AF5A-5FDA5F250CF4}"/>
              </a:ext>
            </a:extLst>
          </p:cNvPr>
          <p:cNvSpPr/>
          <p:nvPr/>
        </p:nvSpPr>
        <p:spPr>
          <a:xfrm>
            <a:off x="489447" y="3551986"/>
            <a:ext cx="239843" cy="2735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D25CC255-16FB-46CA-9765-B648A56C15AC}"/>
              </a:ext>
            </a:extLst>
          </p:cNvPr>
          <p:cNvSpPr/>
          <p:nvPr/>
        </p:nvSpPr>
        <p:spPr>
          <a:xfrm>
            <a:off x="3473501" y="3551986"/>
            <a:ext cx="239843" cy="2735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正方形/長方形 14">
            <a:extLst>
              <a:ext uri="{FF2B5EF4-FFF2-40B4-BE49-F238E27FC236}">
                <a16:creationId xmlns:a16="http://schemas.microsoft.com/office/drawing/2014/main" id="{0EADB7C1-4DE6-44A4-A0C1-F464A8B3294C}"/>
              </a:ext>
            </a:extLst>
          </p:cNvPr>
          <p:cNvSpPr/>
          <p:nvPr/>
        </p:nvSpPr>
        <p:spPr>
          <a:xfrm>
            <a:off x="4374891" y="3551986"/>
            <a:ext cx="239843" cy="2735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正方形/長方形 16">
            <a:extLst>
              <a:ext uri="{FF2B5EF4-FFF2-40B4-BE49-F238E27FC236}">
                <a16:creationId xmlns:a16="http://schemas.microsoft.com/office/drawing/2014/main" id="{0D9D9513-F64D-45DF-8989-30F4FBB99880}"/>
              </a:ext>
            </a:extLst>
          </p:cNvPr>
          <p:cNvSpPr/>
          <p:nvPr/>
        </p:nvSpPr>
        <p:spPr>
          <a:xfrm>
            <a:off x="7330438" y="3540059"/>
            <a:ext cx="239843" cy="2735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正方形/長方形 17">
            <a:extLst>
              <a:ext uri="{FF2B5EF4-FFF2-40B4-BE49-F238E27FC236}">
                <a16:creationId xmlns:a16="http://schemas.microsoft.com/office/drawing/2014/main" id="{7E2FB2F7-3BF8-462C-8764-8E14587FAB5E}"/>
              </a:ext>
            </a:extLst>
          </p:cNvPr>
          <p:cNvSpPr/>
          <p:nvPr/>
        </p:nvSpPr>
        <p:spPr>
          <a:xfrm>
            <a:off x="8299944" y="3551986"/>
            <a:ext cx="239843" cy="2735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正方形/長方形 18">
            <a:extLst>
              <a:ext uri="{FF2B5EF4-FFF2-40B4-BE49-F238E27FC236}">
                <a16:creationId xmlns:a16="http://schemas.microsoft.com/office/drawing/2014/main" id="{4AED387F-5867-4663-A889-DF7FDADDD928}"/>
              </a:ext>
            </a:extLst>
          </p:cNvPr>
          <p:cNvSpPr/>
          <p:nvPr/>
        </p:nvSpPr>
        <p:spPr>
          <a:xfrm>
            <a:off x="11247439" y="3551986"/>
            <a:ext cx="239843" cy="2735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6776134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テキスト ボックス 6">
            <a:extLst>
              <a:ext uri="{FF2B5EF4-FFF2-40B4-BE49-F238E27FC236}">
                <a16:creationId xmlns:a16="http://schemas.microsoft.com/office/drawing/2014/main" id="{6CC22B3F-43EB-47F2-A686-065F3396D5AD}"/>
              </a:ext>
            </a:extLst>
          </p:cNvPr>
          <p:cNvSpPr txBox="1"/>
          <p:nvPr/>
        </p:nvSpPr>
        <p:spPr>
          <a:xfrm>
            <a:off x="7143411" y="612844"/>
            <a:ext cx="4200041" cy="5632311"/>
          </a:xfrm>
          <a:prstGeom prst="rect">
            <a:avLst/>
          </a:prstGeom>
          <a:noFill/>
        </p:spPr>
        <p:txBody>
          <a:bodyPr wrap="square" rtlCol="0">
            <a:spAutoFit/>
          </a:bodyPr>
          <a:lstStyle/>
          <a:p>
            <a:r>
              <a:rPr lang="ja-JP" altLang="en-US" sz="2000" b="1" dirty="0"/>
              <a:t>・十分な時間範囲で積分しない場合、打切り誤差が生じ高周波側に周期的な挙動が見られた。</a:t>
            </a:r>
            <a:endParaRPr kumimoji="1" lang="en-US" altLang="ja-JP" sz="2000" b="1" dirty="0"/>
          </a:p>
          <a:p>
            <a:endParaRPr lang="en-US" altLang="ja-JP" sz="2000" b="1" dirty="0"/>
          </a:p>
          <a:p>
            <a:r>
              <a:rPr kumimoji="1" lang="ja-JP" altLang="en-US" sz="2000" b="1" dirty="0"/>
              <a:t>・ラプラス・フーリエ変換に使用する時間積分の範囲を大きくすると、ピーク周波数が下がり、</a:t>
            </a:r>
            <a:r>
              <a:rPr kumimoji="1" lang="en-US" altLang="ja-JP" sz="2000" b="1" dirty="0"/>
              <a:t>30ps</a:t>
            </a:r>
            <a:r>
              <a:rPr kumimoji="1" lang="ja-JP" altLang="en-US" sz="2000" b="1" dirty="0"/>
              <a:t>付近で一定値</a:t>
            </a:r>
            <a:r>
              <a:rPr lang="ja-JP" altLang="en-US" sz="2000" b="1" dirty="0"/>
              <a:t>に収束し始めた</a:t>
            </a:r>
            <a:r>
              <a:rPr kumimoji="1" lang="ja-JP" altLang="en-US" sz="2000" b="1" dirty="0"/>
              <a:t>。</a:t>
            </a:r>
            <a:endParaRPr kumimoji="1" lang="en-US" altLang="ja-JP" sz="2000" b="1" dirty="0"/>
          </a:p>
          <a:p>
            <a:endParaRPr lang="en-US" altLang="ja-JP" sz="2000" b="1" dirty="0"/>
          </a:p>
          <a:p>
            <a:r>
              <a:rPr lang="ja-JP" altLang="en-US" sz="2000" b="1" dirty="0"/>
              <a:t>・収束した周波数から計算した緩和時間は</a:t>
            </a:r>
            <a:r>
              <a:rPr lang="en-US" altLang="ja-JP" sz="2000" b="1" dirty="0">
                <a:latin typeface="Times New Roman" panose="02020603050405020304" pitchFamily="18" charset="0"/>
                <a:cs typeface="Times New Roman" panose="02020603050405020304" pitchFamily="18" charset="0"/>
              </a:rPr>
              <a:t>8.279ps</a:t>
            </a:r>
            <a:r>
              <a:rPr lang="ja-JP" altLang="en-US" sz="2000" b="1" dirty="0">
                <a:latin typeface="Times New Roman" panose="02020603050405020304" pitchFamily="18" charset="0"/>
                <a:cs typeface="Times New Roman" panose="02020603050405020304" pitchFamily="18" charset="0"/>
              </a:rPr>
              <a:t>だった</a:t>
            </a:r>
            <a:r>
              <a:rPr lang="ja-JP" altLang="en-US" sz="2000" b="1" dirty="0"/>
              <a:t>。</a:t>
            </a:r>
            <a:endParaRPr lang="en-US" altLang="ja-JP" sz="2000" b="1" dirty="0"/>
          </a:p>
          <a:p>
            <a:endParaRPr kumimoji="1" lang="en-US" altLang="ja-JP" sz="2000" b="1" dirty="0"/>
          </a:p>
          <a:p>
            <a:r>
              <a:rPr kumimoji="1" lang="ja-JP" altLang="en-US" sz="2000" b="1" dirty="0"/>
              <a:t>・</a:t>
            </a:r>
            <a:r>
              <a:rPr kumimoji="1" lang="en-US" altLang="ja-JP" sz="2000" b="1" dirty="0"/>
              <a:t>60ps</a:t>
            </a:r>
            <a:r>
              <a:rPr kumimoji="1" lang="ja-JP" altLang="en-US" sz="2000" b="1" dirty="0"/>
              <a:t>以降であれば十分な時間でラプラス・フーリエ変換が行われている</a:t>
            </a:r>
            <a:r>
              <a:rPr lang="ja-JP" altLang="en-US" sz="2000" b="1" dirty="0"/>
              <a:t>と考えられる</a:t>
            </a:r>
            <a:r>
              <a:rPr kumimoji="1" lang="ja-JP" altLang="en-US" sz="2000" b="1" dirty="0"/>
              <a:t>。</a:t>
            </a:r>
            <a:endParaRPr kumimoji="1" lang="en-US" altLang="ja-JP" sz="2000" b="1" dirty="0"/>
          </a:p>
          <a:p>
            <a:endParaRPr lang="en-US" altLang="ja-JP" sz="2000" b="1" dirty="0"/>
          </a:p>
          <a:p>
            <a:r>
              <a:rPr kumimoji="1" lang="ja-JP" altLang="en-US" sz="2000" b="1" dirty="0"/>
              <a:t>・時間窓に対する静的誘電率</a:t>
            </a:r>
            <a:r>
              <a:rPr lang="en-US" altLang="ja-JP" sz="2000" b="1" dirty="0"/>
              <a:t>(</a:t>
            </a:r>
            <a:r>
              <a:rPr lang="ja-JP" altLang="en-US" sz="2000" b="1" dirty="0"/>
              <a:t>◇</a:t>
            </a:r>
            <a:r>
              <a:rPr lang="en-US" altLang="ja-JP" sz="2000" b="1" dirty="0"/>
              <a:t>), </a:t>
            </a:r>
            <a:r>
              <a:rPr lang="ja-JP" altLang="en-US" sz="2000" b="1" dirty="0"/>
              <a:t>ピーク周波数</a:t>
            </a:r>
            <a:r>
              <a:rPr lang="en-US" altLang="ja-JP" sz="2000" b="1" dirty="0"/>
              <a:t>(</a:t>
            </a:r>
            <a:r>
              <a:rPr lang="ja-JP" altLang="en-US" sz="2000" b="1" dirty="0"/>
              <a:t>▽</a:t>
            </a:r>
            <a:r>
              <a:rPr lang="en-US" altLang="ja-JP" sz="2000" b="1" dirty="0"/>
              <a:t>)</a:t>
            </a:r>
            <a:endParaRPr kumimoji="1" lang="en-US" altLang="ja-JP" sz="2000" b="1" dirty="0"/>
          </a:p>
        </p:txBody>
      </p:sp>
      <p:pic>
        <p:nvPicPr>
          <p:cNvPr id="3" name="図 2">
            <a:extLst>
              <a:ext uri="{FF2B5EF4-FFF2-40B4-BE49-F238E27FC236}">
                <a16:creationId xmlns:a16="http://schemas.microsoft.com/office/drawing/2014/main" id="{30170C4F-917B-4BEB-8E26-92C08C13B6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3222" y="678852"/>
            <a:ext cx="4773795" cy="4307320"/>
          </a:xfrm>
          <a:prstGeom prst="rect">
            <a:avLst/>
          </a:prstGeom>
        </p:spPr>
      </p:pic>
      <p:sp>
        <p:nvSpPr>
          <p:cNvPr id="2" name="正方形/長方形 1">
            <a:extLst>
              <a:ext uri="{FF2B5EF4-FFF2-40B4-BE49-F238E27FC236}">
                <a16:creationId xmlns:a16="http://schemas.microsoft.com/office/drawing/2014/main" id="{484C3FA4-E205-4AF5-8510-9958660B2960}"/>
              </a:ext>
            </a:extLst>
          </p:cNvPr>
          <p:cNvSpPr/>
          <p:nvPr/>
        </p:nvSpPr>
        <p:spPr>
          <a:xfrm>
            <a:off x="5659027" y="789140"/>
            <a:ext cx="1280392" cy="380311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a:extLst>
              <a:ext uri="{FF2B5EF4-FFF2-40B4-BE49-F238E27FC236}">
                <a16:creationId xmlns:a16="http://schemas.microsoft.com/office/drawing/2014/main" id="{1B4B0812-1E2E-469C-92C7-A8C0F8D9D384}"/>
              </a:ext>
            </a:extLst>
          </p:cNvPr>
          <p:cNvSpPr txBox="1"/>
          <p:nvPr/>
        </p:nvSpPr>
        <p:spPr>
          <a:xfrm rot="16200000">
            <a:off x="4683783" y="1995397"/>
            <a:ext cx="2455102" cy="369332"/>
          </a:xfrm>
          <a:prstGeom prst="rect">
            <a:avLst/>
          </a:prstGeom>
          <a:solidFill>
            <a:schemeClr val="bg1"/>
          </a:solidFill>
        </p:spPr>
        <p:txBody>
          <a:bodyPr wrap="square" rtlCol="0">
            <a:spAutoFit/>
          </a:bodyPr>
          <a:lstStyle/>
          <a:p>
            <a:pPr algn="ctr"/>
            <a:r>
              <a:rPr kumimoji="1" lang="en-US" altLang="ja-JP" b="1" dirty="0"/>
              <a:t>log(f/Hz)</a:t>
            </a:r>
            <a:endParaRPr kumimoji="1" lang="ja-JP" altLang="en-US" b="1" dirty="0"/>
          </a:p>
        </p:txBody>
      </p:sp>
      <p:sp>
        <p:nvSpPr>
          <p:cNvPr id="5" name="テキスト ボックス 4">
            <a:extLst>
              <a:ext uri="{FF2B5EF4-FFF2-40B4-BE49-F238E27FC236}">
                <a16:creationId xmlns:a16="http://schemas.microsoft.com/office/drawing/2014/main" id="{BD782183-F095-43FA-A1E0-5ABCFCFB6D36}"/>
              </a:ext>
            </a:extLst>
          </p:cNvPr>
          <p:cNvSpPr txBox="1"/>
          <p:nvPr/>
        </p:nvSpPr>
        <p:spPr>
          <a:xfrm>
            <a:off x="626398" y="5195138"/>
            <a:ext cx="5987442" cy="1200329"/>
          </a:xfrm>
          <a:prstGeom prst="rect">
            <a:avLst/>
          </a:prstGeom>
          <a:noFill/>
        </p:spPr>
        <p:txBody>
          <a:bodyPr wrap="square" rtlCol="0">
            <a:spAutoFit/>
          </a:bodyPr>
          <a:lstStyle/>
          <a:p>
            <a:r>
              <a:rPr lang="en-US" altLang="ja-JP" sz="2400" dirty="0">
                <a:latin typeface="Times New Roman" panose="02020603050405020304" pitchFamily="18" charset="0"/>
                <a:cs typeface="Times New Roman" panose="02020603050405020304" pitchFamily="18" charset="0"/>
              </a:rPr>
              <a:t>Fig.6. Semi-logarithmic plot of</a:t>
            </a:r>
            <a:r>
              <a:rPr lang="ja-JP" altLang="en-US" sz="2400" dirty="0">
                <a:latin typeface="Times New Roman" panose="02020603050405020304" pitchFamily="18" charset="0"/>
                <a:cs typeface="Times New Roman" panose="02020603050405020304" pitchFamily="18" charset="0"/>
              </a:rPr>
              <a:t> </a:t>
            </a:r>
            <a:r>
              <a:rPr lang="en-US" altLang="ja-JP" sz="2400" dirty="0">
                <a:latin typeface="Times New Roman" panose="02020603050405020304" pitchFamily="18" charset="0"/>
                <a:cs typeface="Times New Roman" panose="02020603050405020304" pitchFamily="18" charset="0"/>
              </a:rPr>
              <a:t>Static dielectric constant(</a:t>
            </a:r>
            <a:r>
              <a:rPr lang="ja-JP" altLang="en-US" sz="2400" b="1" dirty="0">
                <a:latin typeface="Times New Roman" panose="02020603050405020304" pitchFamily="18" charset="0"/>
                <a:cs typeface="Times New Roman" panose="02020603050405020304" pitchFamily="18" charset="0"/>
              </a:rPr>
              <a:t>◇</a:t>
            </a:r>
            <a:r>
              <a:rPr lang="en-US" altLang="ja-JP" sz="2400" dirty="0">
                <a:latin typeface="Times New Roman" panose="02020603050405020304" pitchFamily="18" charset="0"/>
                <a:cs typeface="Times New Roman" panose="02020603050405020304" pitchFamily="18" charset="0"/>
              </a:rPr>
              <a:t>) and Peak frequency (</a:t>
            </a:r>
            <a:r>
              <a:rPr lang="ja-JP" altLang="en-US" sz="2400" b="1" dirty="0">
                <a:latin typeface="Times New Roman" panose="02020603050405020304" pitchFamily="18" charset="0"/>
                <a:cs typeface="Times New Roman" panose="02020603050405020304" pitchFamily="18" charset="0"/>
              </a:rPr>
              <a:t>▽</a:t>
            </a:r>
            <a:r>
              <a:rPr lang="en-US" altLang="ja-JP" sz="2400" dirty="0">
                <a:latin typeface="Times New Roman" panose="02020603050405020304" pitchFamily="18" charset="0"/>
                <a:cs typeface="Times New Roman" panose="02020603050405020304" pitchFamily="18" charset="0"/>
              </a:rPr>
              <a:t>) versus Time window</a:t>
            </a:r>
            <a:r>
              <a:rPr lang="ja-JP" altLang="en-US" sz="2400" dirty="0">
                <a:latin typeface="Times New Roman" panose="02020603050405020304" pitchFamily="18" charset="0"/>
                <a:cs typeface="Times New Roman" panose="02020603050405020304" pitchFamily="18" charset="0"/>
              </a:rPr>
              <a:t> </a:t>
            </a:r>
            <a:r>
              <a:rPr lang="en-US" altLang="ja-JP" sz="2400" dirty="0">
                <a:latin typeface="Times New Roman" panose="02020603050405020304" pitchFamily="18" charset="0"/>
                <a:cs typeface="Times New Roman" panose="02020603050405020304" pitchFamily="18" charset="0"/>
              </a:rPr>
              <a:t>using</a:t>
            </a:r>
            <a:r>
              <a:rPr lang="ja-JP" altLang="en-US" sz="2400" dirty="0">
                <a:latin typeface="Times New Roman" panose="02020603050405020304" pitchFamily="18" charset="0"/>
                <a:cs typeface="Times New Roman" panose="02020603050405020304" pitchFamily="18" charset="0"/>
              </a:rPr>
              <a:t> </a:t>
            </a:r>
            <a:r>
              <a:rPr lang="en-US" altLang="ja-JP" sz="2400" dirty="0">
                <a:latin typeface="Times New Roman" panose="02020603050405020304" pitchFamily="18" charset="0"/>
                <a:cs typeface="Times New Roman" panose="02020603050405020304" pitchFamily="18" charset="0"/>
              </a:rPr>
              <a:t>model function</a:t>
            </a:r>
          </a:p>
        </p:txBody>
      </p:sp>
      <p:cxnSp>
        <p:nvCxnSpPr>
          <p:cNvPr id="8" name="直線コネクタ 7">
            <a:extLst>
              <a:ext uri="{FF2B5EF4-FFF2-40B4-BE49-F238E27FC236}">
                <a16:creationId xmlns:a16="http://schemas.microsoft.com/office/drawing/2014/main" id="{A112FF88-D4E3-4E42-B579-B89F0E44E185}"/>
              </a:ext>
            </a:extLst>
          </p:cNvPr>
          <p:cNvCxnSpPr/>
          <p:nvPr/>
        </p:nvCxnSpPr>
        <p:spPr>
          <a:xfrm>
            <a:off x="1724297" y="1123406"/>
            <a:ext cx="3670663"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直線コネクタ 8">
            <a:extLst>
              <a:ext uri="{FF2B5EF4-FFF2-40B4-BE49-F238E27FC236}">
                <a16:creationId xmlns:a16="http://schemas.microsoft.com/office/drawing/2014/main" id="{4477818C-FDFA-422B-B7CB-C3513E867853}"/>
              </a:ext>
            </a:extLst>
          </p:cNvPr>
          <p:cNvCxnSpPr/>
          <p:nvPr/>
        </p:nvCxnSpPr>
        <p:spPr>
          <a:xfrm>
            <a:off x="1724297" y="2960915"/>
            <a:ext cx="3670663" cy="0"/>
          </a:xfrm>
          <a:prstGeom prst="line">
            <a:avLst/>
          </a:prstGeom>
          <a:ln w="57150">
            <a:solidFill>
              <a:srgbClr val="0070C0"/>
            </a:solidFill>
          </a:ln>
        </p:spPr>
        <p:style>
          <a:lnRef idx="1">
            <a:schemeClr val="accent1"/>
          </a:lnRef>
          <a:fillRef idx="0">
            <a:schemeClr val="accent1"/>
          </a:fillRef>
          <a:effectRef idx="0">
            <a:schemeClr val="accent1"/>
          </a:effectRef>
          <a:fontRef idx="minor">
            <a:schemeClr val="tx1"/>
          </a:fontRef>
        </p:style>
      </p:cxnSp>
      <p:sp>
        <p:nvSpPr>
          <p:cNvPr id="10" name="テキスト ボックス 9">
            <a:extLst>
              <a:ext uri="{FF2B5EF4-FFF2-40B4-BE49-F238E27FC236}">
                <a16:creationId xmlns:a16="http://schemas.microsoft.com/office/drawing/2014/main" id="{88FD3E97-9C2F-47AC-93BB-2F31991D391C}"/>
              </a:ext>
            </a:extLst>
          </p:cNvPr>
          <p:cNvSpPr txBox="1"/>
          <p:nvPr/>
        </p:nvSpPr>
        <p:spPr>
          <a:xfrm>
            <a:off x="3905794" y="1332373"/>
            <a:ext cx="1461026" cy="707886"/>
          </a:xfrm>
          <a:prstGeom prst="rect">
            <a:avLst/>
          </a:prstGeom>
          <a:noFill/>
        </p:spPr>
        <p:txBody>
          <a:bodyPr wrap="square" rtlCol="0">
            <a:spAutoFit/>
          </a:bodyPr>
          <a:lstStyle/>
          <a:p>
            <a:r>
              <a:rPr kumimoji="1" lang="ja-JP" altLang="en-US" sz="2000" b="1" dirty="0"/>
              <a:t>静的誘電率の収束値</a:t>
            </a:r>
          </a:p>
        </p:txBody>
      </p:sp>
      <p:sp>
        <p:nvSpPr>
          <p:cNvPr id="11" name="テキスト ボックス 10">
            <a:extLst>
              <a:ext uri="{FF2B5EF4-FFF2-40B4-BE49-F238E27FC236}">
                <a16:creationId xmlns:a16="http://schemas.microsoft.com/office/drawing/2014/main" id="{FD11E769-CAE4-4F28-B187-3CAE64B10CB3}"/>
              </a:ext>
            </a:extLst>
          </p:cNvPr>
          <p:cNvSpPr txBox="1"/>
          <p:nvPr/>
        </p:nvSpPr>
        <p:spPr>
          <a:xfrm>
            <a:off x="3788228" y="3169882"/>
            <a:ext cx="1508445" cy="707886"/>
          </a:xfrm>
          <a:prstGeom prst="rect">
            <a:avLst/>
          </a:prstGeom>
          <a:noFill/>
        </p:spPr>
        <p:txBody>
          <a:bodyPr wrap="square" rtlCol="0">
            <a:spAutoFit/>
          </a:bodyPr>
          <a:lstStyle/>
          <a:p>
            <a:r>
              <a:rPr lang="ja-JP" altLang="en-US" sz="2000" b="1" dirty="0"/>
              <a:t>ピーク周波数の</a:t>
            </a:r>
            <a:r>
              <a:rPr kumimoji="1" lang="ja-JP" altLang="en-US" sz="2000" b="1" dirty="0"/>
              <a:t>収束値</a:t>
            </a:r>
          </a:p>
        </p:txBody>
      </p:sp>
      <p:cxnSp>
        <p:nvCxnSpPr>
          <p:cNvPr id="13" name="直線コネクタ 12">
            <a:extLst>
              <a:ext uri="{FF2B5EF4-FFF2-40B4-BE49-F238E27FC236}">
                <a16:creationId xmlns:a16="http://schemas.microsoft.com/office/drawing/2014/main" id="{3F307A27-5CCD-4AF9-AE22-A655E38FD82C}"/>
              </a:ext>
            </a:extLst>
          </p:cNvPr>
          <p:cNvCxnSpPr/>
          <p:nvPr/>
        </p:nvCxnSpPr>
        <p:spPr>
          <a:xfrm>
            <a:off x="2188564" y="952512"/>
            <a:ext cx="0" cy="348457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直線コネクタ 13">
            <a:extLst>
              <a:ext uri="{FF2B5EF4-FFF2-40B4-BE49-F238E27FC236}">
                <a16:creationId xmlns:a16="http://schemas.microsoft.com/office/drawing/2014/main" id="{4A852F83-C9A8-4EC8-8ADC-040D6B4929D4}"/>
              </a:ext>
            </a:extLst>
          </p:cNvPr>
          <p:cNvCxnSpPr/>
          <p:nvPr/>
        </p:nvCxnSpPr>
        <p:spPr>
          <a:xfrm>
            <a:off x="2535837" y="952512"/>
            <a:ext cx="0" cy="348457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3C3E772A-0930-49F8-AE16-2C19FACFE882}"/>
              </a:ext>
            </a:extLst>
          </p:cNvPr>
          <p:cNvCxnSpPr/>
          <p:nvPr/>
        </p:nvCxnSpPr>
        <p:spPr>
          <a:xfrm>
            <a:off x="2868119" y="952512"/>
            <a:ext cx="0" cy="348457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正方形/長方形 16">
            <a:extLst>
              <a:ext uri="{FF2B5EF4-FFF2-40B4-BE49-F238E27FC236}">
                <a16:creationId xmlns:a16="http://schemas.microsoft.com/office/drawing/2014/main" id="{56603F05-A750-4889-B7EE-D11F41E0B76E}"/>
              </a:ext>
            </a:extLst>
          </p:cNvPr>
          <p:cNvSpPr/>
          <p:nvPr/>
        </p:nvSpPr>
        <p:spPr>
          <a:xfrm>
            <a:off x="1233222" y="2698229"/>
            <a:ext cx="287080" cy="2776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5417661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225509A-C64A-4140-8DE0-9D57791419A2}"/>
              </a:ext>
            </a:extLst>
          </p:cNvPr>
          <p:cNvSpPr>
            <a:spLocks noGrp="1"/>
          </p:cNvSpPr>
          <p:nvPr>
            <p:ph type="title"/>
          </p:nvPr>
        </p:nvSpPr>
        <p:spPr/>
        <p:txBody>
          <a:bodyPr/>
          <a:lstStyle/>
          <a:p>
            <a:pPr algn="ctr"/>
            <a:r>
              <a:rPr kumimoji="1" lang="ja-JP" altLang="en-US" dirty="0"/>
              <a:t>双極子モーメント間の</a:t>
            </a:r>
            <a:r>
              <a:rPr lang="ja-JP" altLang="en-US" dirty="0"/>
              <a:t>時間</a:t>
            </a:r>
            <a:r>
              <a:rPr kumimoji="1" lang="ja-JP" altLang="en-US" dirty="0"/>
              <a:t>相関関数</a:t>
            </a:r>
          </a:p>
        </p:txBody>
      </p:sp>
      <p:pic>
        <p:nvPicPr>
          <p:cNvPr id="5" name="図 4">
            <a:extLst>
              <a:ext uri="{FF2B5EF4-FFF2-40B4-BE49-F238E27FC236}">
                <a16:creationId xmlns:a16="http://schemas.microsoft.com/office/drawing/2014/main" id="{AC14AA4D-7646-4853-8ECF-FF99A77C4B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6373" y="1503562"/>
            <a:ext cx="4286256" cy="3628366"/>
          </a:xfrm>
          <a:prstGeom prst="rect">
            <a:avLst/>
          </a:prstGeom>
        </p:spPr>
      </p:pic>
      <p:sp>
        <p:nvSpPr>
          <p:cNvPr id="8" name="テキスト ボックス 7">
            <a:extLst>
              <a:ext uri="{FF2B5EF4-FFF2-40B4-BE49-F238E27FC236}">
                <a16:creationId xmlns:a16="http://schemas.microsoft.com/office/drawing/2014/main" id="{66B94BCC-8FAF-4B14-ABAE-67AEE16FA39E}"/>
              </a:ext>
            </a:extLst>
          </p:cNvPr>
          <p:cNvSpPr txBox="1"/>
          <p:nvPr/>
        </p:nvSpPr>
        <p:spPr>
          <a:xfrm>
            <a:off x="516373" y="5354438"/>
            <a:ext cx="5190012" cy="1200329"/>
          </a:xfrm>
          <a:prstGeom prst="rect">
            <a:avLst/>
          </a:prstGeom>
          <a:noFill/>
        </p:spPr>
        <p:txBody>
          <a:bodyPr wrap="square" rtlCol="0">
            <a:spAutoFit/>
          </a:bodyPr>
          <a:lstStyle/>
          <a:p>
            <a:r>
              <a:rPr kumimoji="1" lang="en-US" altLang="ja-JP" sz="2400" dirty="0">
                <a:latin typeface="Times New Roman" panose="02020603050405020304" pitchFamily="18" charset="0"/>
                <a:cs typeface="Times New Roman" panose="02020603050405020304" pitchFamily="18" charset="0"/>
              </a:rPr>
              <a:t>Fig.7. Debye function expressed by auto-and Cross-Correlation for water</a:t>
            </a:r>
            <a:r>
              <a:rPr lang="en-US" altLang="ja-JP" sz="2400" dirty="0">
                <a:latin typeface="Times New Roman" panose="02020603050405020304" pitchFamily="18" charset="0"/>
                <a:cs typeface="Times New Roman" panose="02020603050405020304" pitchFamily="18" charset="0"/>
              </a:rPr>
              <a:t> with MD simulation</a:t>
            </a:r>
            <a:endParaRPr kumimoji="1" lang="en-US" altLang="ja-JP" sz="2400" dirty="0">
              <a:latin typeface="Times New Roman" panose="02020603050405020304" pitchFamily="18" charset="0"/>
              <a:cs typeface="Times New Roman" panose="02020603050405020304" pitchFamily="18" charset="0"/>
            </a:endParaRPr>
          </a:p>
        </p:txBody>
      </p:sp>
      <p:sp>
        <p:nvSpPr>
          <p:cNvPr id="11" name="テキスト ボックス 10">
            <a:extLst>
              <a:ext uri="{FF2B5EF4-FFF2-40B4-BE49-F238E27FC236}">
                <a16:creationId xmlns:a16="http://schemas.microsoft.com/office/drawing/2014/main" id="{306C4DBF-273E-4B88-8134-A30FC11386D4}"/>
              </a:ext>
            </a:extLst>
          </p:cNvPr>
          <p:cNvSpPr txBox="1"/>
          <p:nvPr/>
        </p:nvSpPr>
        <p:spPr>
          <a:xfrm>
            <a:off x="6485618" y="5362896"/>
            <a:ext cx="5579004" cy="1200329"/>
          </a:xfrm>
          <a:prstGeom prst="rect">
            <a:avLst/>
          </a:prstGeom>
          <a:noFill/>
        </p:spPr>
        <p:txBody>
          <a:bodyPr wrap="square" rtlCol="0">
            <a:spAutoFit/>
          </a:bodyPr>
          <a:lstStyle/>
          <a:p>
            <a:r>
              <a:rPr lang="en-US" altLang="ja-JP" sz="2400" dirty="0">
                <a:latin typeface="Times New Roman" panose="02020603050405020304" pitchFamily="18" charset="0"/>
                <a:cs typeface="Times New Roman" panose="02020603050405020304" pitchFamily="18" charset="0"/>
              </a:rPr>
              <a:t>Fig.8. Semi-logarithmic plot of the </a:t>
            </a:r>
            <a:r>
              <a:rPr lang="en-US" altLang="ja-JP" sz="2400" dirty="0" err="1">
                <a:latin typeface="Times New Roman" panose="02020603050405020304" pitchFamily="18" charset="0"/>
                <a:cs typeface="Times New Roman" panose="02020603050405020304" pitchFamily="18" charset="0"/>
              </a:rPr>
              <a:t>debye</a:t>
            </a:r>
            <a:r>
              <a:rPr lang="en-US" altLang="ja-JP" sz="2400" dirty="0">
                <a:latin typeface="Times New Roman" panose="02020603050405020304" pitchFamily="18" charset="0"/>
                <a:cs typeface="Times New Roman" panose="02020603050405020304" pitchFamily="18" charset="0"/>
              </a:rPr>
              <a:t> function expressed by auto-and Cross-Correlation using 2171 water molecules</a:t>
            </a:r>
            <a:endParaRPr kumimoji="1" lang="ja-JP" altLang="en-US" sz="2400" dirty="0">
              <a:latin typeface="Times New Roman" panose="02020603050405020304" pitchFamily="18" charset="0"/>
              <a:cs typeface="Times New Roman" panose="02020603050405020304" pitchFamily="18" charset="0"/>
            </a:endParaRPr>
          </a:p>
        </p:txBody>
      </p:sp>
      <p:pic>
        <p:nvPicPr>
          <p:cNvPr id="14" name="図 13">
            <a:extLst>
              <a:ext uri="{FF2B5EF4-FFF2-40B4-BE49-F238E27FC236}">
                <a16:creationId xmlns:a16="http://schemas.microsoft.com/office/drawing/2014/main" id="{D727E9EB-27DD-4E1C-8BFF-7959D9F896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7545" y="1503562"/>
            <a:ext cx="4286255" cy="3486473"/>
          </a:xfrm>
          <a:prstGeom prst="rect">
            <a:avLst/>
          </a:prstGeom>
        </p:spPr>
      </p:pic>
      <p:sp>
        <p:nvSpPr>
          <p:cNvPr id="15" name="テキスト ボックス 14">
            <a:extLst>
              <a:ext uri="{FF2B5EF4-FFF2-40B4-BE49-F238E27FC236}">
                <a16:creationId xmlns:a16="http://schemas.microsoft.com/office/drawing/2014/main" id="{45BCFC11-9950-4F2C-BD37-2EDB3E8A9368}"/>
              </a:ext>
            </a:extLst>
          </p:cNvPr>
          <p:cNvSpPr txBox="1"/>
          <p:nvPr/>
        </p:nvSpPr>
        <p:spPr>
          <a:xfrm>
            <a:off x="1338005" y="2026313"/>
            <a:ext cx="2642992" cy="923330"/>
          </a:xfrm>
          <a:prstGeom prst="rect">
            <a:avLst/>
          </a:prstGeom>
          <a:noFill/>
        </p:spPr>
        <p:txBody>
          <a:bodyPr wrap="square" rtlCol="0">
            <a:spAutoFit/>
          </a:bodyPr>
          <a:lstStyle/>
          <a:p>
            <a:r>
              <a:rPr kumimoji="1" lang="en-US" altLang="ja-JP" dirty="0">
                <a:latin typeface="Times New Roman" panose="02020603050405020304" pitchFamily="18" charset="0"/>
                <a:cs typeface="Times New Roman" panose="02020603050405020304" pitchFamily="18" charset="0"/>
              </a:rPr>
              <a:t>295</a:t>
            </a:r>
            <a:r>
              <a:rPr lang="ja-JP" altLang="en-US" dirty="0">
                <a:latin typeface="Times New Roman" panose="02020603050405020304" pitchFamily="18" charset="0"/>
                <a:cs typeface="Times New Roman" panose="02020603050405020304" pitchFamily="18" charset="0"/>
              </a:rPr>
              <a:t> </a:t>
            </a:r>
            <a:r>
              <a:rPr kumimoji="1" lang="en-US" altLang="ja-JP" dirty="0">
                <a:latin typeface="Times New Roman" panose="02020603050405020304" pitchFamily="18" charset="0"/>
                <a:cs typeface="Times New Roman" panose="02020603050405020304" pitchFamily="18" charset="0"/>
              </a:rPr>
              <a:t>water</a:t>
            </a:r>
            <a:r>
              <a:rPr lang="ja-JP" altLang="en-US" dirty="0">
                <a:latin typeface="Times New Roman" panose="02020603050405020304" pitchFamily="18" charset="0"/>
                <a:cs typeface="Times New Roman" panose="02020603050405020304" pitchFamily="18" charset="0"/>
              </a:rPr>
              <a:t> </a:t>
            </a:r>
            <a:r>
              <a:rPr kumimoji="1" lang="en-US" altLang="ja-JP" dirty="0">
                <a:latin typeface="Times New Roman" panose="02020603050405020304" pitchFamily="18" charset="0"/>
                <a:cs typeface="Times New Roman" panose="02020603050405020304" pitchFamily="18" charset="0"/>
              </a:rPr>
              <a:t>molecules(</a:t>
            </a:r>
            <a:r>
              <a:rPr kumimoji="1" lang="ja-JP" altLang="en-US" b="1" dirty="0">
                <a:solidFill>
                  <a:srgbClr val="FF0000"/>
                </a:solidFill>
                <a:latin typeface="Times New Roman" panose="02020603050405020304" pitchFamily="18" charset="0"/>
                <a:cs typeface="Times New Roman" panose="02020603050405020304" pitchFamily="18" charset="0"/>
              </a:rPr>
              <a:t>〇</a:t>
            </a:r>
            <a:r>
              <a:rPr kumimoji="1" lang="en-US" altLang="ja-JP" dirty="0">
                <a:latin typeface="Times New Roman" panose="02020603050405020304" pitchFamily="18" charset="0"/>
                <a:cs typeface="Times New Roman" panose="02020603050405020304" pitchFamily="18" charset="0"/>
              </a:rPr>
              <a:t>)</a:t>
            </a:r>
          </a:p>
          <a:p>
            <a:r>
              <a:rPr lang="en-US" altLang="ja-JP" dirty="0">
                <a:latin typeface="Times New Roman" panose="02020603050405020304" pitchFamily="18" charset="0"/>
                <a:cs typeface="Times New Roman" panose="02020603050405020304" pitchFamily="18" charset="0"/>
              </a:rPr>
              <a:t>501 water molecules(</a:t>
            </a:r>
            <a:r>
              <a:rPr lang="ja-JP" altLang="en-US" b="1" dirty="0">
                <a:solidFill>
                  <a:srgbClr val="FFC000"/>
                </a:solidFill>
                <a:latin typeface="Times New Roman" panose="02020603050405020304" pitchFamily="18" charset="0"/>
                <a:cs typeface="Times New Roman" panose="02020603050405020304" pitchFamily="18" charset="0"/>
              </a:rPr>
              <a:t>〇</a:t>
            </a:r>
            <a:r>
              <a:rPr lang="en-US" altLang="ja-JP" dirty="0">
                <a:latin typeface="Times New Roman" panose="02020603050405020304" pitchFamily="18" charset="0"/>
                <a:cs typeface="Times New Roman" panose="02020603050405020304" pitchFamily="18" charset="0"/>
              </a:rPr>
              <a:t>)</a:t>
            </a:r>
          </a:p>
          <a:p>
            <a:r>
              <a:rPr kumimoji="1" lang="en-US" altLang="ja-JP" dirty="0">
                <a:latin typeface="Times New Roman" panose="02020603050405020304" pitchFamily="18" charset="0"/>
                <a:cs typeface="Times New Roman" panose="02020603050405020304" pitchFamily="18" charset="0"/>
              </a:rPr>
              <a:t>2171 water mole</a:t>
            </a:r>
            <a:r>
              <a:rPr lang="en-US" altLang="ja-JP" dirty="0">
                <a:latin typeface="Times New Roman" panose="02020603050405020304" pitchFamily="18" charset="0"/>
                <a:cs typeface="Times New Roman" panose="02020603050405020304" pitchFamily="18" charset="0"/>
              </a:rPr>
              <a:t>cules(</a:t>
            </a:r>
            <a:r>
              <a:rPr lang="ja-JP" altLang="en-US" b="1" dirty="0">
                <a:latin typeface="Times New Roman" panose="02020603050405020304" pitchFamily="18" charset="0"/>
                <a:cs typeface="Times New Roman" panose="02020603050405020304" pitchFamily="18" charset="0"/>
              </a:rPr>
              <a:t>〇</a:t>
            </a:r>
            <a:r>
              <a:rPr lang="en-US" altLang="ja-JP" dirty="0">
                <a:latin typeface="Times New Roman" panose="02020603050405020304" pitchFamily="18" charset="0"/>
                <a:cs typeface="Times New Roman" panose="02020603050405020304" pitchFamily="18" charset="0"/>
              </a:rPr>
              <a:t>)</a:t>
            </a:r>
            <a:endParaRPr kumimoji="1" lang="ja-JP" altLang="en-US" dirty="0">
              <a:latin typeface="Times New Roman" panose="02020603050405020304" pitchFamily="18" charset="0"/>
              <a:cs typeface="Times New Roman" panose="02020603050405020304" pitchFamily="18" charset="0"/>
            </a:endParaRPr>
          </a:p>
        </p:txBody>
      </p:sp>
      <p:sp>
        <p:nvSpPr>
          <p:cNvPr id="3" name="正方形/長方形 2">
            <a:extLst>
              <a:ext uri="{FF2B5EF4-FFF2-40B4-BE49-F238E27FC236}">
                <a16:creationId xmlns:a16="http://schemas.microsoft.com/office/drawing/2014/main" id="{3B2E0FB6-0CF4-4C39-B238-1250DB3AC022}"/>
              </a:ext>
            </a:extLst>
          </p:cNvPr>
          <p:cNvSpPr/>
          <p:nvPr/>
        </p:nvSpPr>
        <p:spPr>
          <a:xfrm>
            <a:off x="7681783" y="1690688"/>
            <a:ext cx="286603" cy="282672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a:extLst>
              <a:ext uri="{FF2B5EF4-FFF2-40B4-BE49-F238E27FC236}">
                <a16:creationId xmlns:a16="http://schemas.microsoft.com/office/drawing/2014/main" id="{C73117B8-2CED-4E96-B0D2-69B156B4B440}"/>
              </a:ext>
            </a:extLst>
          </p:cNvPr>
          <p:cNvSpPr txBox="1"/>
          <p:nvPr/>
        </p:nvSpPr>
        <p:spPr>
          <a:xfrm>
            <a:off x="4189863" y="2024679"/>
            <a:ext cx="2295755" cy="1938992"/>
          </a:xfrm>
          <a:prstGeom prst="rect">
            <a:avLst/>
          </a:prstGeom>
          <a:noFill/>
        </p:spPr>
        <p:txBody>
          <a:bodyPr wrap="square" rtlCol="0">
            <a:spAutoFit/>
          </a:bodyPr>
          <a:lstStyle/>
          <a:p>
            <a:r>
              <a:rPr kumimoji="1" lang="ja-JP" altLang="en-US" sz="2400" dirty="0"/>
              <a:t>分子数を増やすほど、相関関数の</a:t>
            </a:r>
            <a:r>
              <a:rPr lang="ja-JP" altLang="en-US" sz="2400" dirty="0"/>
              <a:t>長時間側</a:t>
            </a:r>
            <a:r>
              <a:rPr kumimoji="1" lang="ja-JP" altLang="en-US" sz="2400" dirty="0"/>
              <a:t>揺らぎが軽減された。</a:t>
            </a:r>
          </a:p>
        </p:txBody>
      </p:sp>
      <p:sp>
        <p:nvSpPr>
          <p:cNvPr id="6" name="正方形/長方形 5">
            <a:extLst>
              <a:ext uri="{FF2B5EF4-FFF2-40B4-BE49-F238E27FC236}">
                <a16:creationId xmlns:a16="http://schemas.microsoft.com/office/drawing/2014/main" id="{E7718397-0F4E-48C0-83C4-DABF1A04C2C5}"/>
              </a:ext>
            </a:extLst>
          </p:cNvPr>
          <p:cNvSpPr/>
          <p:nvPr/>
        </p:nvSpPr>
        <p:spPr>
          <a:xfrm>
            <a:off x="4189863" y="4517409"/>
            <a:ext cx="760960" cy="4726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9AF16299-2A3A-4F24-B074-BFC4BEFEE805}"/>
              </a:ext>
            </a:extLst>
          </p:cNvPr>
          <p:cNvSpPr/>
          <p:nvPr/>
        </p:nvSpPr>
        <p:spPr>
          <a:xfrm>
            <a:off x="10730000" y="4467527"/>
            <a:ext cx="760960" cy="47262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0581652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9C0B3E4-2137-426C-A25A-74959438DEEE}"/>
              </a:ext>
            </a:extLst>
          </p:cNvPr>
          <p:cNvSpPr>
            <a:spLocks noGrp="1"/>
          </p:cNvSpPr>
          <p:nvPr>
            <p:ph type="title"/>
          </p:nvPr>
        </p:nvSpPr>
        <p:spPr/>
        <p:txBody>
          <a:bodyPr/>
          <a:lstStyle/>
          <a:p>
            <a:pPr algn="ctr"/>
            <a:r>
              <a:rPr kumimoji="1" lang="ja-JP" altLang="en-US" dirty="0"/>
              <a:t>得られた誘電緩和曲線</a:t>
            </a:r>
          </a:p>
        </p:txBody>
      </p:sp>
      <p:sp>
        <p:nvSpPr>
          <p:cNvPr id="3" name="コンテンツ プレースホルダー 2">
            <a:extLst>
              <a:ext uri="{FF2B5EF4-FFF2-40B4-BE49-F238E27FC236}">
                <a16:creationId xmlns:a16="http://schemas.microsoft.com/office/drawing/2014/main" id="{67FFEB32-4AD8-4864-BA83-719B3EF3A506}"/>
              </a:ext>
            </a:extLst>
          </p:cNvPr>
          <p:cNvSpPr>
            <a:spLocks noGrp="1"/>
          </p:cNvSpPr>
          <p:nvPr>
            <p:ph idx="1"/>
          </p:nvPr>
        </p:nvSpPr>
        <p:spPr>
          <a:xfrm>
            <a:off x="203720" y="5274416"/>
            <a:ext cx="6606087" cy="1427007"/>
          </a:xfrm>
        </p:spPr>
        <p:txBody>
          <a:bodyPr>
            <a:noAutofit/>
          </a:bodyPr>
          <a:lstStyle/>
          <a:p>
            <a:pPr marL="0" indent="0">
              <a:buNone/>
            </a:pPr>
            <a:r>
              <a:rPr lang="en-US" altLang="ja-JP" sz="2400" dirty="0">
                <a:latin typeface="Times New Roman" panose="02020603050405020304" pitchFamily="18" charset="0"/>
                <a:cs typeface="Times New Roman" panose="02020603050405020304" pitchFamily="18" charset="0"/>
              </a:rPr>
              <a:t>Fig.9.Dielectric relaxation curves for water.</a:t>
            </a:r>
          </a:p>
          <a:p>
            <a:pPr marL="0" indent="0">
              <a:buNone/>
            </a:pPr>
            <a:r>
              <a:rPr kumimoji="1" lang="en-US" altLang="ja-JP" sz="2400" dirty="0">
                <a:latin typeface="Times New Roman" panose="02020603050405020304" pitchFamily="18" charset="0"/>
                <a:cs typeface="Times New Roman" panose="02020603050405020304" pitchFamily="18" charset="0"/>
              </a:rPr>
              <a:t>Model function: real part(</a:t>
            </a:r>
            <a:r>
              <a:rPr lang="ja-JP" altLang="en-US" sz="2400" b="1" dirty="0">
                <a:solidFill>
                  <a:srgbClr val="FFC000"/>
                </a:solidFill>
                <a:latin typeface="Times New Roman" panose="02020603050405020304" pitchFamily="18" charset="0"/>
                <a:cs typeface="Times New Roman" panose="02020603050405020304" pitchFamily="18" charset="0"/>
              </a:rPr>
              <a:t>〇</a:t>
            </a:r>
            <a:r>
              <a:rPr kumimoji="1" lang="en-US" altLang="ja-JP" sz="2400" dirty="0">
                <a:latin typeface="Times New Roman" panose="02020603050405020304" pitchFamily="18" charset="0"/>
                <a:cs typeface="Times New Roman" panose="02020603050405020304" pitchFamily="18" charset="0"/>
              </a:rPr>
              <a:t>), imaginary part (</a:t>
            </a:r>
            <a:r>
              <a:rPr lang="ja-JP" altLang="en-US" sz="2400" b="1" dirty="0">
                <a:solidFill>
                  <a:srgbClr val="00B0F0"/>
                </a:solidFill>
                <a:latin typeface="Times New Roman" panose="02020603050405020304" pitchFamily="18" charset="0"/>
                <a:cs typeface="Times New Roman" panose="02020603050405020304" pitchFamily="18" charset="0"/>
              </a:rPr>
              <a:t>△</a:t>
            </a:r>
            <a:r>
              <a:rPr kumimoji="1" lang="en-US" altLang="ja-JP" sz="2400" dirty="0">
                <a:latin typeface="Times New Roman" panose="02020603050405020304" pitchFamily="18" charset="0"/>
                <a:cs typeface="Times New Roman" panose="02020603050405020304" pitchFamily="18" charset="0"/>
              </a:rPr>
              <a:t>),</a:t>
            </a:r>
          </a:p>
          <a:p>
            <a:pPr marL="0" indent="0">
              <a:buNone/>
            </a:pPr>
            <a:r>
              <a:rPr kumimoji="1" lang="en-US" altLang="ja-JP" sz="2400" dirty="0">
                <a:latin typeface="Times New Roman" panose="02020603050405020304" pitchFamily="18" charset="0"/>
                <a:cs typeface="Times New Roman" panose="02020603050405020304" pitchFamily="18" charset="0"/>
              </a:rPr>
              <a:t>MD</a:t>
            </a:r>
            <a:r>
              <a:rPr lang="ja-JP" altLang="en-US" sz="2400" dirty="0">
                <a:latin typeface="Times New Roman" panose="02020603050405020304" pitchFamily="18" charset="0"/>
                <a:cs typeface="Times New Roman" panose="02020603050405020304" pitchFamily="18" charset="0"/>
              </a:rPr>
              <a:t> </a:t>
            </a:r>
            <a:r>
              <a:rPr lang="en-US" altLang="ja-JP" sz="2400" dirty="0">
                <a:latin typeface="Times New Roman" panose="02020603050405020304" pitchFamily="18" charset="0"/>
                <a:cs typeface="Times New Roman" panose="02020603050405020304" pitchFamily="18" charset="0"/>
              </a:rPr>
              <a:t>simulation:</a:t>
            </a:r>
            <a:r>
              <a:rPr lang="ja-JP" altLang="en-US" sz="2400" dirty="0">
                <a:latin typeface="Times New Roman" panose="02020603050405020304" pitchFamily="18" charset="0"/>
                <a:cs typeface="Times New Roman" panose="02020603050405020304" pitchFamily="18" charset="0"/>
              </a:rPr>
              <a:t> </a:t>
            </a:r>
            <a:r>
              <a:rPr lang="en-US" altLang="ja-JP" sz="2400" dirty="0">
                <a:latin typeface="Times New Roman" panose="02020603050405020304" pitchFamily="18" charset="0"/>
                <a:cs typeface="Times New Roman" panose="02020603050405020304" pitchFamily="18" charset="0"/>
              </a:rPr>
              <a:t>real part(</a:t>
            </a:r>
            <a:r>
              <a:rPr lang="ja-JP" altLang="en-US" sz="2400" b="1" dirty="0">
                <a:solidFill>
                  <a:srgbClr val="FF0000"/>
                </a:solidFill>
                <a:latin typeface="Times New Roman" panose="02020603050405020304" pitchFamily="18" charset="0"/>
                <a:cs typeface="Times New Roman" panose="02020603050405020304" pitchFamily="18" charset="0"/>
              </a:rPr>
              <a:t>〇</a:t>
            </a:r>
            <a:r>
              <a:rPr lang="en-US" altLang="ja-JP" sz="2400" dirty="0">
                <a:latin typeface="Times New Roman" panose="02020603050405020304" pitchFamily="18" charset="0"/>
                <a:cs typeface="Times New Roman" panose="02020603050405020304" pitchFamily="18" charset="0"/>
              </a:rPr>
              <a:t>), imaginary part(</a:t>
            </a:r>
            <a:r>
              <a:rPr lang="ja-JP" altLang="en-US" sz="2400" b="1" dirty="0">
                <a:solidFill>
                  <a:srgbClr val="0070C0"/>
                </a:solidFill>
                <a:latin typeface="Times New Roman" panose="02020603050405020304" pitchFamily="18" charset="0"/>
                <a:cs typeface="Times New Roman" panose="02020603050405020304" pitchFamily="18" charset="0"/>
              </a:rPr>
              <a:t>△</a:t>
            </a:r>
            <a:r>
              <a:rPr lang="en-US" altLang="ja-JP" sz="2400" dirty="0">
                <a:latin typeface="Times New Roman" panose="02020603050405020304" pitchFamily="18" charset="0"/>
                <a:cs typeface="Times New Roman" panose="02020603050405020304" pitchFamily="18" charset="0"/>
              </a:rPr>
              <a:t>)</a:t>
            </a:r>
            <a:r>
              <a:rPr lang="ja-JP" altLang="en-US" sz="2400" dirty="0">
                <a:latin typeface="Times New Roman" panose="02020603050405020304" pitchFamily="18" charset="0"/>
                <a:cs typeface="Times New Roman" panose="02020603050405020304" pitchFamily="18" charset="0"/>
              </a:rPr>
              <a:t>　</a:t>
            </a:r>
            <a:endParaRPr kumimoji="1" lang="ja-JP" altLang="en-US" sz="2400" dirty="0">
              <a:latin typeface="Times New Roman" panose="02020603050405020304" pitchFamily="18" charset="0"/>
              <a:cs typeface="Times New Roman" panose="02020603050405020304" pitchFamily="18" charset="0"/>
            </a:endParaRPr>
          </a:p>
        </p:txBody>
      </p:sp>
      <p:sp>
        <p:nvSpPr>
          <p:cNvPr id="6" name="テキスト ボックス 5">
            <a:extLst>
              <a:ext uri="{FF2B5EF4-FFF2-40B4-BE49-F238E27FC236}">
                <a16:creationId xmlns:a16="http://schemas.microsoft.com/office/drawing/2014/main" id="{AF3AD7F7-C754-4F7E-8B61-5023F1A55135}"/>
              </a:ext>
            </a:extLst>
          </p:cNvPr>
          <p:cNvSpPr txBox="1"/>
          <p:nvPr/>
        </p:nvSpPr>
        <p:spPr>
          <a:xfrm>
            <a:off x="6775525" y="1408618"/>
            <a:ext cx="4877844" cy="4524315"/>
          </a:xfrm>
          <a:prstGeom prst="rect">
            <a:avLst/>
          </a:prstGeom>
          <a:noFill/>
        </p:spPr>
        <p:txBody>
          <a:bodyPr wrap="square" rtlCol="0">
            <a:spAutoFit/>
          </a:bodyPr>
          <a:lstStyle/>
          <a:p>
            <a:r>
              <a:rPr lang="ja-JP" altLang="en-US" sz="2400" b="1" dirty="0"/>
              <a:t>・</a:t>
            </a:r>
            <a:r>
              <a:rPr lang="ja-JP" altLang="ja-JP" sz="2400" b="1" dirty="0"/>
              <a:t>シミュレーションで得られた水分子の双極子モーメント間の自己・相互相関関数は、指数関数的な減衰関数で近似できた</a:t>
            </a:r>
            <a:r>
              <a:rPr lang="en-US" altLang="ja-JP" sz="2400" b="1" dirty="0"/>
              <a:t>0</a:t>
            </a:r>
            <a:r>
              <a:rPr lang="ja-JP" altLang="ja-JP" sz="2400" b="1" dirty="0"/>
              <a:t>から</a:t>
            </a:r>
            <a:r>
              <a:rPr lang="en-US" altLang="ja-JP" sz="2400" b="1" dirty="0"/>
              <a:t>10ps</a:t>
            </a:r>
            <a:r>
              <a:rPr lang="ja-JP" altLang="ja-JP" sz="2400" b="1" dirty="0"/>
              <a:t>の範囲をラプラス・フーリエ変換して求めた誘電緩和曲線を</a:t>
            </a:r>
            <a:r>
              <a:rPr lang="en-US" altLang="ja-JP" sz="2400" b="1" dirty="0"/>
              <a:t>Fig.5.</a:t>
            </a:r>
            <a:r>
              <a:rPr lang="ja-JP" altLang="ja-JP" sz="2400" b="1" dirty="0"/>
              <a:t>に示した。</a:t>
            </a:r>
            <a:endParaRPr lang="en-US" altLang="ja-JP" sz="2400" b="1" dirty="0"/>
          </a:p>
          <a:p>
            <a:endParaRPr kumimoji="1" lang="en-US" altLang="ja-JP" sz="2400" b="1" dirty="0"/>
          </a:p>
          <a:p>
            <a:r>
              <a:rPr lang="ja-JP" altLang="en-US" sz="2400" b="1" dirty="0"/>
              <a:t>・誘電損失のピーク周波数と緩和時間は</a:t>
            </a:r>
            <a:r>
              <a:rPr lang="en-US" altLang="ja-JP" sz="2400" b="1" dirty="0"/>
              <a:t>60GHz/2.65ps</a:t>
            </a:r>
            <a:r>
              <a:rPr lang="ja-JP" altLang="en-US" sz="2400" b="1" dirty="0"/>
              <a:t>だった。一方、モデル関数の緩和時間は</a:t>
            </a:r>
            <a:r>
              <a:rPr lang="en-US" altLang="ja-JP" sz="2400" b="1" dirty="0">
                <a:latin typeface="Times New Roman" panose="02020603050405020304" pitchFamily="18" charset="0"/>
                <a:cs typeface="Times New Roman" panose="02020603050405020304" pitchFamily="18" charset="0"/>
              </a:rPr>
              <a:t>8.279ps</a:t>
            </a:r>
            <a:r>
              <a:rPr lang="ja-JP" altLang="en-US" sz="2400" b="1" dirty="0"/>
              <a:t>だった。</a:t>
            </a:r>
            <a:endParaRPr kumimoji="1" lang="ja-JP" altLang="en-US" sz="2400" b="1" dirty="0"/>
          </a:p>
        </p:txBody>
      </p:sp>
      <p:pic>
        <p:nvPicPr>
          <p:cNvPr id="7" name="図 6">
            <a:extLst>
              <a:ext uri="{FF2B5EF4-FFF2-40B4-BE49-F238E27FC236}">
                <a16:creationId xmlns:a16="http://schemas.microsoft.com/office/drawing/2014/main" id="{BB4E02A8-BA22-4661-B0A1-E3DF3142A3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4631" y="1363850"/>
            <a:ext cx="4335510" cy="3910565"/>
          </a:xfrm>
          <a:prstGeom prst="rect">
            <a:avLst/>
          </a:prstGeom>
        </p:spPr>
      </p:pic>
      <p:sp>
        <p:nvSpPr>
          <p:cNvPr id="20" name="正方形/長方形 19">
            <a:extLst>
              <a:ext uri="{FF2B5EF4-FFF2-40B4-BE49-F238E27FC236}">
                <a16:creationId xmlns:a16="http://schemas.microsoft.com/office/drawing/2014/main" id="{B5A59AF8-5020-491B-8FC4-BFD0C40E9534}"/>
              </a:ext>
            </a:extLst>
          </p:cNvPr>
          <p:cNvSpPr/>
          <p:nvPr/>
        </p:nvSpPr>
        <p:spPr>
          <a:xfrm>
            <a:off x="5215002" y="3039817"/>
            <a:ext cx="316430" cy="5146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テキスト ボックス 20">
            <a:extLst>
              <a:ext uri="{FF2B5EF4-FFF2-40B4-BE49-F238E27FC236}">
                <a16:creationId xmlns:a16="http://schemas.microsoft.com/office/drawing/2014/main" id="{40BDD41D-1EE3-4DE6-A81B-CE2F14B389AC}"/>
              </a:ext>
            </a:extLst>
          </p:cNvPr>
          <p:cNvSpPr txBox="1"/>
          <p:nvPr/>
        </p:nvSpPr>
        <p:spPr>
          <a:xfrm rot="16200000">
            <a:off x="1065876" y="2680954"/>
            <a:ext cx="514663" cy="369332"/>
          </a:xfrm>
          <a:prstGeom prst="rect">
            <a:avLst/>
          </a:prstGeom>
          <a:solidFill>
            <a:schemeClr val="bg1"/>
          </a:solidFill>
        </p:spPr>
        <p:txBody>
          <a:bodyPr wrap="square" rtlCol="0">
            <a:spAutoFit/>
          </a:bodyPr>
          <a:lstStyle/>
          <a:p>
            <a:pPr algn="ctr"/>
            <a:r>
              <a:rPr lang="en-US" altLang="ja-JP" dirty="0"/>
              <a:t>ε'</a:t>
            </a:r>
            <a:endParaRPr kumimoji="1" lang="ja-JP" altLang="en-US" dirty="0"/>
          </a:p>
        </p:txBody>
      </p:sp>
    </p:spTree>
    <p:extLst>
      <p:ext uri="{BB962C8B-B14F-4D97-AF65-F5344CB8AC3E}">
        <p14:creationId xmlns:p14="http://schemas.microsoft.com/office/powerpoint/2010/main" val="17827228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9C0B3E4-2137-426C-A25A-74959438DEEE}"/>
              </a:ext>
            </a:extLst>
          </p:cNvPr>
          <p:cNvSpPr>
            <a:spLocks noGrp="1"/>
          </p:cNvSpPr>
          <p:nvPr>
            <p:ph type="title"/>
          </p:nvPr>
        </p:nvSpPr>
        <p:spPr/>
        <p:txBody>
          <a:bodyPr/>
          <a:lstStyle/>
          <a:p>
            <a:pPr algn="ctr"/>
            <a:r>
              <a:rPr kumimoji="1" lang="ja-JP" altLang="en-US" dirty="0"/>
              <a:t>得られた誘電緩和曲線</a:t>
            </a:r>
          </a:p>
        </p:txBody>
      </p:sp>
      <p:sp>
        <p:nvSpPr>
          <p:cNvPr id="3" name="コンテンツ プレースホルダー 2">
            <a:extLst>
              <a:ext uri="{FF2B5EF4-FFF2-40B4-BE49-F238E27FC236}">
                <a16:creationId xmlns:a16="http://schemas.microsoft.com/office/drawing/2014/main" id="{67FFEB32-4AD8-4864-BA83-719B3EF3A506}"/>
              </a:ext>
            </a:extLst>
          </p:cNvPr>
          <p:cNvSpPr>
            <a:spLocks noGrp="1"/>
          </p:cNvSpPr>
          <p:nvPr>
            <p:ph idx="1"/>
          </p:nvPr>
        </p:nvSpPr>
        <p:spPr>
          <a:xfrm>
            <a:off x="203720" y="5274416"/>
            <a:ext cx="6606087" cy="1427007"/>
          </a:xfrm>
        </p:spPr>
        <p:txBody>
          <a:bodyPr>
            <a:noAutofit/>
          </a:bodyPr>
          <a:lstStyle/>
          <a:p>
            <a:pPr marL="0" indent="0">
              <a:buNone/>
            </a:pPr>
            <a:r>
              <a:rPr lang="en-US" altLang="ja-JP" sz="2400" dirty="0">
                <a:latin typeface="Times New Roman" panose="02020603050405020304" pitchFamily="18" charset="0"/>
                <a:cs typeface="Times New Roman" panose="02020603050405020304" pitchFamily="18" charset="0"/>
              </a:rPr>
              <a:t>Fig.9.Dielectric relaxation curves for water.</a:t>
            </a:r>
          </a:p>
          <a:p>
            <a:pPr marL="0" indent="0">
              <a:buNone/>
            </a:pPr>
            <a:r>
              <a:rPr kumimoji="1" lang="en-US" altLang="ja-JP" sz="2400" dirty="0">
                <a:latin typeface="Times New Roman" panose="02020603050405020304" pitchFamily="18" charset="0"/>
                <a:cs typeface="Times New Roman" panose="02020603050405020304" pitchFamily="18" charset="0"/>
              </a:rPr>
              <a:t>Model function: real part(</a:t>
            </a:r>
            <a:r>
              <a:rPr lang="ja-JP" altLang="en-US" sz="2400" b="1" dirty="0">
                <a:solidFill>
                  <a:srgbClr val="FFC000"/>
                </a:solidFill>
                <a:latin typeface="Times New Roman" panose="02020603050405020304" pitchFamily="18" charset="0"/>
                <a:cs typeface="Times New Roman" panose="02020603050405020304" pitchFamily="18" charset="0"/>
              </a:rPr>
              <a:t>〇</a:t>
            </a:r>
            <a:r>
              <a:rPr kumimoji="1" lang="en-US" altLang="ja-JP" sz="2400" dirty="0">
                <a:latin typeface="Times New Roman" panose="02020603050405020304" pitchFamily="18" charset="0"/>
                <a:cs typeface="Times New Roman" panose="02020603050405020304" pitchFamily="18" charset="0"/>
              </a:rPr>
              <a:t>), imaginary part (</a:t>
            </a:r>
            <a:r>
              <a:rPr lang="ja-JP" altLang="en-US" sz="2400" b="1" dirty="0">
                <a:solidFill>
                  <a:srgbClr val="00B0F0"/>
                </a:solidFill>
                <a:latin typeface="Times New Roman" panose="02020603050405020304" pitchFamily="18" charset="0"/>
                <a:cs typeface="Times New Roman" panose="02020603050405020304" pitchFamily="18" charset="0"/>
              </a:rPr>
              <a:t>△</a:t>
            </a:r>
            <a:r>
              <a:rPr kumimoji="1" lang="en-US" altLang="ja-JP" sz="2400" dirty="0">
                <a:latin typeface="Times New Roman" panose="02020603050405020304" pitchFamily="18" charset="0"/>
                <a:cs typeface="Times New Roman" panose="02020603050405020304" pitchFamily="18" charset="0"/>
              </a:rPr>
              <a:t>),</a:t>
            </a:r>
          </a:p>
          <a:p>
            <a:pPr marL="0" indent="0">
              <a:buNone/>
            </a:pPr>
            <a:r>
              <a:rPr kumimoji="1" lang="en-US" altLang="ja-JP" sz="2400" dirty="0">
                <a:latin typeface="Times New Roman" panose="02020603050405020304" pitchFamily="18" charset="0"/>
                <a:cs typeface="Times New Roman" panose="02020603050405020304" pitchFamily="18" charset="0"/>
              </a:rPr>
              <a:t>MD</a:t>
            </a:r>
            <a:r>
              <a:rPr lang="ja-JP" altLang="en-US" sz="2400" dirty="0">
                <a:latin typeface="Times New Roman" panose="02020603050405020304" pitchFamily="18" charset="0"/>
                <a:cs typeface="Times New Roman" panose="02020603050405020304" pitchFamily="18" charset="0"/>
              </a:rPr>
              <a:t> </a:t>
            </a:r>
            <a:r>
              <a:rPr lang="en-US" altLang="ja-JP" sz="2400" dirty="0">
                <a:latin typeface="Times New Roman" panose="02020603050405020304" pitchFamily="18" charset="0"/>
                <a:cs typeface="Times New Roman" panose="02020603050405020304" pitchFamily="18" charset="0"/>
              </a:rPr>
              <a:t>simulation:</a:t>
            </a:r>
            <a:r>
              <a:rPr lang="ja-JP" altLang="en-US" sz="2400" dirty="0">
                <a:latin typeface="Times New Roman" panose="02020603050405020304" pitchFamily="18" charset="0"/>
                <a:cs typeface="Times New Roman" panose="02020603050405020304" pitchFamily="18" charset="0"/>
              </a:rPr>
              <a:t> </a:t>
            </a:r>
            <a:r>
              <a:rPr lang="en-US" altLang="ja-JP" sz="2400" dirty="0">
                <a:latin typeface="Times New Roman" panose="02020603050405020304" pitchFamily="18" charset="0"/>
                <a:cs typeface="Times New Roman" panose="02020603050405020304" pitchFamily="18" charset="0"/>
              </a:rPr>
              <a:t>real part(</a:t>
            </a:r>
            <a:r>
              <a:rPr lang="ja-JP" altLang="en-US" sz="2400" b="1" dirty="0">
                <a:solidFill>
                  <a:srgbClr val="FF0000"/>
                </a:solidFill>
                <a:latin typeface="Times New Roman" panose="02020603050405020304" pitchFamily="18" charset="0"/>
                <a:cs typeface="Times New Roman" panose="02020603050405020304" pitchFamily="18" charset="0"/>
              </a:rPr>
              <a:t>〇</a:t>
            </a:r>
            <a:r>
              <a:rPr lang="en-US" altLang="ja-JP" sz="2400" dirty="0">
                <a:latin typeface="Times New Roman" panose="02020603050405020304" pitchFamily="18" charset="0"/>
                <a:cs typeface="Times New Roman" panose="02020603050405020304" pitchFamily="18" charset="0"/>
              </a:rPr>
              <a:t>), imaginary part(</a:t>
            </a:r>
            <a:r>
              <a:rPr lang="ja-JP" altLang="en-US" sz="2400" b="1" dirty="0">
                <a:solidFill>
                  <a:srgbClr val="0070C0"/>
                </a:solidFill>
                <a:latin typeface="Times New Roman" panose="02020603050405020304" pitchFamily="18" charset="0"/>
                <a:cs typeface="Times New Roman" panose="02020603050405020304" pitchFamily="18" charset="0"/>
              </a:rPr>
              <a:t>△</a:t>
            </a:r>
            <a:r>
              <a:rPr lang="en-US" altLang="ja-JP" sz="2400" dirty="0">
                <a:latin typeface="Times New Roman" panose="02020603050405020304" pitchFamily="18" charset="0"/>
                <a:cs typeface="Times New Roman" panose="02020603050405020304" pitchFamily="18" charset="0"/>
              </a:rPr>
              <a:t>)</a:t>
            </a:r>
            <a:r>
              <a:rPr lang="ja-JP" altLang="en-US" sz="2400" dirty="0">
                <a:latin typeface="Times New Roman" panose="02020603050405020304" pitchFamily="18" charset="0"/>
                <a:cs typeface="Times New Roman" panose="02020603050405020304" pitchFamily="18" charset="0"/>
              </a:rPr>
              <a:t>　</a:t>
            </a:r>
            <a:endParaRPr kumimoji="1" lang="ja-JP" altLang="en-US" sz="2400" dirty="0">
              <a:latin typeface="Times New Roman" panose="02020603050405020304" pitchFamily="18" charset="0"/>
              <a:cs typeface="Times New Roman" panose="02020603050405020304" pitchFamily="18" charset="0"/>
            </a:endParaRPr>
          </a:p>
        </p:txBody>
      </p:sp>
      <p:sp>
        <p:nvSpPr>
          <p:cNvPr id="6" name="テキスト ボックス 5">
            <a:extLst>
              <a:ext uri="{FF2B5EF4-FFF2-40B4-BE49-F238E27FC236}">
                <a16:creationId xmlns:a16="http://schemas.microsoft.com/office/drawing/2014/main" id="{AF3AD7F7-C754-4F7E-8B61-5023F1A55135}"/>
              </a:ext>
            </a:extLst>
          </p:cNvPr>
          <p:cNvSpPr txBox="1"/>
          <p:nvPr/>
        </p:nvSpPr>
        <p:spPr>
          <a:xfrm>
            <a:off x="6775525" y="1408618"/>
            <a:ext cx="4877844" cy="4524315"/>
          </a:xfrm>
          <a:prstGeom prst="rect">
            <a:avLst/>
          </a:prstGeom>
          <a:noFill/>
        </p:spPr>
        <p:txBody>
          <a:bodyPr wrap="square" rtlCol="0">
            <a:spAutoFit/>
          </a:bodyPr>
          <a:lstStyle/>
          <a:p>
            <a:r>
              <a:rPr lang="ja-JP" altLang="en-US" sz="2400" b="1" dirty="0"/>
              <a:t>・</a:t>
            </a:r>
            <a:r>
              <a:rPr lang="ja-JP" altLang="ja-JP" sz="2400" b="1" dirty="0"/>
              <a:t>シミュレーションで得られた水分子の双極子モーメント間の自己・相互相関関数は、指数関数的な減衰関数で近似できた</a:t>
            </a:r>
            <a:r>
              <a:rPr lang="en-US" altLang="ja-JP" sz="2400" b="1" dirty="0"/>
              <a:t>0</a:t>
            </a:r>
            <a:r>
              <a:rPr lang="ja-JP" altLang="ja-JP" sz="2400" b="1" dirty="0"/>
              <a:t>から</a:t>
            </a:r>
            <a:r>
              <a:rPr lang="en-US" altLang="ja-JP" sz="2400" b="1" dirty="0"/>
              <a:t>10ps</a:t>
            </a:r>
            <a:r>
              <a:rPr lang="ja-JP" altLang="ja-JP" sz="2400" b="1" dirty="0"/>
              <a:t>の範囲をラプラス・フーリエ変換して求めた誘電緩和曲線を</a:t>
            </a:r>
            <a:r>
              <a:rPr lang="en-US" altLang="ja-JP" sz="2400" b="1" dirty="0"/>
              <a:t>Fig.5.</a:t>
            </a:r>
            <a:r>
              <a:rPr lang="ja-JP" altLang="ja-JP" sz="2400" b="1" dirty="0"/>
              <a:t>に示した。</a:t>
            </a:r>
            <a:endParaRPr lang="en-US" altLang="ja-JP" sz="2400" b="1" dirty="0"/>
          </a:p>
          <a:p>
            <a:endParaRPr kumimoji="1" lang="en-US" altLang="ja-JP" sz="2400" b="1" dirty="0"/>
          </a:p>
          <a:p>
            <a:r>
              <a:rPr lang="ja-JP" altLang="en-US" sz="2400" b="1" dirty="0"/>
              <a:t>・誘電損失のピーク周波数と緩和時間は</a:t>
            </a:r>
            <a:r>
              <a:rPr lang="en-US" altLang="ja-JP" sz="2400" b="1" dirty="0"/>
              <a:t>60GHz/2.65ps</a:t>
            </a:r>
            <a:r>
              <a:rPr lang="ja-JP" altLang="en-US" sz="2400" b="1" dirty="0"/>
              <a:t>だった。一方、モデル関数の緩和時間は</a:t>
            </a:r>
            <a:r>
              <a:rPr lang="en-US" altLang="ja-JP" sz="2400" b="1" dirty="0">
                <a:latin typeface="Times New Roman" panose="02020603050405020304" pitchFamily="18" charset="0"/>
                <a:cs typeface="Times New Roman" panose="02020603050405020304" pitchFamily="18" charset="0"/>
              </a:rPr>
              <a:t>8.279ps</a:t>
            </a:r>
            <a:r>
              <a:rPr lang="ja-JP" altLang="en-US" sz="2400" b="1" dirty="0"/>
              <a:t>だった。</a:t>
            </a:r>
            <a:endParaRPr kumimoji="1" lang="ja-JP" altLang="en-US" sz="2400" b="1" dirty="0"/>
          </a:p>
        </p:txBody>
      </p:sp>
      <p:grpSp>
        <p:nvGrpSpPr>
          <p:cNvPr id="18" name="グループ化 17">
            <a:extLst>
              <a:ext uri="{FF2B5EF4-FFF2-40B4-BE49-F238E27FC236}">
                <a16:creationId xmlns:a16="http://schemas.microsoft.com/office/drawing/2014/main" id="{73F23650-2E8A-4C22-AE8C-68B76883763B}"/>
              </a:ext>
            </a:extLst>
          </p:cNvPr>
          <p:cNvGrpSpPr/>
          <p:nvPr/>
        </p:nvGrpSpPr>
        <p:grpSpPr>
          <a:xfrm>
            <a:off x="838200" y="1148461"/>
            <a:ext cx="4327444" cy="4150697"/>
            <a:chOff x="5596996" y="1243783"/>
            <a:chExt cx="4327444" cy="4150697"/>
          </a:xfrm>
        </p:grpSpPr>
        <p:grpSp>
          <p:nvGrpSpPr>
            <p:cNvPr id="16" name="グループ化 15">
              <a:extLst>
                <a:ext uri="{FF2B5EF4-FFF2-40B4-BE49-F238E27FC236}">
                  <a16:creationId xmlns:a16="http://schemas.microsoft.com/office/drawing/2014/main" id="{21773D21-60A9-4DE5-A163-064735A152ED}"/>
                </a:ext>
              </a:extLst>
            </p:cNvPr>
            <p:cNvGrpSpPr/>
            <p:nvPr/>
          </p:nvGrpSpPr>
          <p:grpSpPr>
            <a:xfrm>
              <a:off x="5596996" y="1243783"/>
              <a:ext cx="4327444" cy="4150697"/>
              <a:chOff x="5596996" y="1243783"/>
              <a:chExt cx="4327444" cy="4150697"/>
            </a:xfrm>
          </p:grpSpPr>
          <p:pic>
            <p:nvPicPr>
              <p:cNvPr id="9" name="図 8">
                <a:extLst>
                  <a:ext uri="{FF2B5EF4-FFF2-40B4-BE49-F238E27FC236}">
                    <a16:creationId xmlns:a16="http://schemas.microsoft.com/office/drawing/2014/main" id="{90DE8572-94B6-41AA-AAB1-16614AEE3F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96996" y="1243783"/>
                <a:ext cx="4327444" cy="4150697"/>
              </a:xfrm>
              <a:prstGeom prst="rect">
                <a:avLst/>
              </a:prstGeom>
            </p:spPr>
          </p:pic>
          <p:cxnSp>
            <p:nvCxnSpPr>
              <p:cNvPr id="13" name="直線コネクタ 12">
                <a:extLst>
                  <a:ext uri="{FF2B5EF4-FFF2-40B4-BE49-F238E27FC236}">
                    <a16:creationId xmlns:a16="http://schemas.microsoft.com/office/drawing/2014/main" id="{1B4C214F-14A4-495D-8CF4-26BBD6E76002}"/>
                  </a:ext>
                </a:extLst>
              </p:cNvPr>
              <p:cNvCxnSpPr>
                <a:cxnSpLocks/>
              </p:cNvCxnSpPr>
              <p:nvPr/>
            </p:nvCxnSpPr>
            <p:spPr>
              <a:xfrm>
                <a:off x="7812970" y="1376913"/>
                <a:ext cx="0" cy="348246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2649C5F6-5993-4888-AC1D-A273A8B4D35C}"/>
                  </a:ext>
                </a:extLst>
              </p:cNvPr>
              <p:cNvCxnSpPr>
                <a:cxnSpLocks/>
              </p:cNvCxnSpPr>
              <p:nvPr/>
            </p:nvCxnSpPr>
            <p:spPr>
              <a:xfrm>
                <a:off x="8318067" y="1385620"/>
                <a:ext cx="0" cy="348246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17" name="矢印: 左右 16">
              <a:extLst>
                <a:ext uri="{FF2B5EF4-FFF2-40B4-BE49-F238E27FC236}">
                  <a16:creationId xmlns:a16="http://schemas.microsoft.com/office/drawing/2014/main" id="{DA47D280-A3AA-487B-9CE5-3124A81F25B5}"/>
                </a:ext>
              </a:extLst>
            </p:cNvPr>
            <p:cNvSpPr/>
            <p:nvPr/>
          </p:nvSpPr>
          <p:spPr>
            <a:xfrm>
              <a:off x="7812969" y="3317966"/>
              <a:ext cx="505097" cy="320042"/>
            </a:xfrm>
            <a:prstGeom prst="lef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20" name="正方形/長方形 19">
            <a:extLst>
              <a:ext uri="{FF2B5EF4-FFF2-40B4-BE49-F238E27FC236}">
                <a16:creationId xmlns:a16="http://schemas.microsoft.com/office/drawing/2014/main" id="{B5A59AF8-5020-491B-8FC4-BFD0C40E9534}"/>
              </a:ext>
            </a:extLst>
          </p:cNvPr>
          <p:cNvSpPr/>
          <p:nvPr/>
        </p:nvSpPr>
        <p:spPr>
          <a:xfrm>
            <a:off x="1124854" y="2886855"/>
            <a:ext cx="316430" cy="5146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D26B6683-10A7-42DB-9249-64BE98CA8AA0}"/>
              </a:ext>
            </a:extLst>
          </p:cNvPr>
          <p:cNvSpPr/>
          <p:nvPr/>
        </p:nvSpPr>
        <p:spPr>
          <a:xfrm>
            <a:off x="838200" y="2773180"/>
            <a:ext cx="286654" cy="51466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5610963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838200" y="264258"/>
            <a:ext cx="10515600" cy="885274"/>
          </a:xfrm>
        </p:spPr>
        <p:txBody>
          <a:bodyPr/>
          <a:lstStyle/>
          <a:p>
            <a:pPr algn="ctr"/>
            <a:r>
              <a:rPr kumimoji="1" lang="ja-JP" altLang="en-US" dirty="0"/>
              <a:t>結果および考察</a:t>
            </a:r>
          </a:p>
        </p:txBody>
      </p:sp>
      <p:sp>
        <p:nvSpPr>
          <p:cNvPr id="3" name="コンテンツ プレースホルダー 2"/>
          <p:cNvSpPr>
            <a:spLocks noGrp="1"/>
          </p:cNvSpPr>
          <p:nvPr>
            <p:ph idx="1"/>
          </p:nvPr>
        </p:nvSpPr>
        <p:spPr>
          <a:xfrm>
            <a:off x="838200" y="1271115"/>
            <a:ext cx="10515600" cy="5322627"/>
          </a:xfrm>
        </p:spPr>
        <p:txBody>
          <a:bodyPr>
            <a:normAutofit/>
          </a:bodyPr>
          <a:lstStyle/>
          <a:p>
            <a:pPr marL="0" indent="0">
              <a:buNone/>
            </a:pPr>
            <a:r>
              <a:rPr lang="ja-JP" altLang="en-US" b="1" dirty="0"/>
              <a:t>・水分子を増やすことで自己・相互相関関数の長時間側の揺らぎが減少することが分かった。ラプラス・フーリエ変換を行う時のカットオフの範囲が前回よりも広くなった。</a:t>
            </a:r>
            <a:endParaRPr lang="en-US" altLang="ja-JP" b="1" dirty="0"/>
          </a:p>
          <a:p>
            <a:pPr marL="0" indent="0">
              <a:buNone/>
            </a:pPr>
            <a:r>
              <a:rPr lang="ja-JP" altLang="en-US" b="1" dirty="0"/>
              <a:t>・ラプラス・フーリエ変換の時間積分範囲を広げることで、打切り誤差による高周波側の周期的な挙動を軽減できることが分かった。</a:t>
            </a:r>
            <a:endParaRPr lang="en-US" altLang="ja-JP" b="1" dirty="0"/>
          </a:p>
          <a:p>
            <a:pPr marL="0" indent="0">
              <a:buNone/>
            </a:pPr>
            <a:endParaRPr lang="en-US" altLang="ja-JP" b="1" dirty="0"/>
          </a:p>
          <a:p>
            <a:pPr marL="0" indent="0">
              <a:buNone/>
            </a:pPr>
            <a:r>
              <a:rPr lang="ja-JP" altLang="en-US" b="1" dirty="0"/>
              <a:t>・時間積分範囲を広げることで、求める緩和時間に収束していくと考えられる。</a:t>
            </a:r>
            <a:endParaRPr lang="en-US" altLang="ja-JP" b="1" dirty="0"/>
          </a:p>
          <a:p>
            <a:pPr marL="0" indent="0">
              <a:buNone/>
            </a:pPr>
            <a:r>
              <a:rPr lang="ja-JP" altLang="en-US" b="1" dirty="0"/>
              <a:t>・分子の運動スケールに対して十分な時間積分範囲で計算することで、実験で観測される緩和過程に近づくと考えられる。</a:t>
            </a:r>
            <a:endParaRPr lang="en-US" altLang="ja-JP" b="1" dirty="0"/>
          </a:p>
          <a:p>
            <a:pPr marL="0" indent="0">
              <a:buNone/>
            </a:pPr>
            <a:endParaRPr kumimoji="1" lang="ja-JP" altLang="en-US" b="1" dirty="0"/>
          </a:p>
        </p:txBody>
      </p:sp>
    </p:spTree>
    <p:extLst>
      <p:ext uri="{BB962C8B-B14F-4D97-AF65-F5344CB8AC3E}">
        <p14:creationId xmlns:p14="http://schemas.microsoft.com/office/powerpoint/2010/main" val="22280362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DE52542-7408-4F83-8A4D-3E4E9BF34D74}"/>
              </a:ext>
            </a:extLst>
          </p:cNvPr>
          <p:cNvSpPr>
            <a:spLocks noGrp="1"/>
          </p:cNvSpPr>
          <p:nvPr>
            <p:ph type="title"/>
          </p:nvPr>
        </p:nvSpPr>
        <p:spPr/>
        <p:txBody>
          <a:bodyPr/>
          <a:lstStyle/>
          <a:p>
            <a:pPr algn="ctr"/>
            <a:r>
              <a:rPr kumimoji="1" lang="ja-JP" altLang="en-US" dirty="0"/>
              <a:t>今後</a:t>
            </a:r>
          </a:p>
        </p:txBody>
      </p:sp>
      <p:sp>
        <p:nvSpPr>
          <p:cNvPr id="5" name="コンテンツ プレースホルダー 4">
            <a:extLst>
              <a:ext uri="{FF2B5EF4-FFF2-40B4-BE49-F238E27FC236}">
                <a16:creationId xmlns:a16="http://schemas.microsoft.com/office/drawing/2014/main" id="{C1D874ED-6ECC-4C82-B9DE-ECC3130B4EA1}"/>
              </a:ext>
            </a:extLst>
          </p:cNvPr>
          <p:cNvSpPr>
            <a:spLocks noGrp="1"/>
          </p:cNvSpPr>
          <p:nvPr>
            <p:ph idx="1"/>
          </p:nvPr>
        </p:nvSpPr>
        <p:spPr>
          <a:xfrm>
            <a:off x="838200" y="2144521"/>
            <a:ext cx="10515600" cy="3928732"/>
          </a:xfrm>
        </p:spPr>
        <p:txBody>
          <a:bodyPr>
            <a:normAutofit/>
          </a:bodyPr>
          <a:lstStyle/>
          <a:p>
            <a:pPr marL="0" indent="0">
              <a:buNone/>
            </a:pPr>
            <a:r>
              <a:rPr lang="ja-JP" altLang="en-US" sz="3300" dirty="0"/>
              <a:t>・東海大学総合情報センターの計算サーバーを用いた長時間シミュレーションを行い、緩和時間や打切り誤差がどう改善されるのか確かめる。</a:t>
            </a:r>
            <a:endParaRPr lang="en-US" altLang="ja-JP" sz="3300" dirty="0"/>
          </a:p>
          <a:p>
            <a:pPr marL="0" indent="0">
              <a:buNone/>
            </a:pPr>
            <a:endParaRPr lang="en-US" altLang="ja-JP" sz="3300" dirty="0"/>
          </a:p>
          <a:p>
            <a:pPr marL="0" indent="0">
              <a:buNone/>
            </a:pPr>
            <a:r>
              <a:rPr lang="ja-JP" altLang="en-US" sz="3300" dirty="0"/>
              <a:t>・緩和時間の不一致を解消後、混合系、アミノ酸水溶液系の誘電緩和曲線を求める</a:t>
            </a:r>
            <a:r>
              <a:rPr lang="ja-JP" altLang="en-US" dirty="0"/>
              <a:t>。</a:t>
            </a:r>
          </a:p>
        </p:txBody>
      </p:sp>
    </p:spTree>
    <p:extLst>
      <p:ext uri="{BB962C8B-B14F-4D97-AF65-F5344CB8AC3E}">
        <p14:creationId xmlns:p14="http://schemas.microsoft.com/office/powerpoint/2010/main" val="36347526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9123DC-7099-4592-8E41-CF4826EEC452}"/>
              </a:ext>
            </a:extLst>
          </p:cNvPr>
          <p:cNvSpPr>
            <a:spLocks noGrp="1"/>
          </p:cNvSpPr>
          <p:nvPr>
            <p:ph type="title"/>
          </p:nvPr>
        </p:nvSpPr>
        <p:spPr>
          <a:xfrm>
            <a:off x="425116" y="136358"/>
            <a:ext cx="11341768" cy="1325563"/>
          </a:xfrm>
        </p:spPr>
        <p:txBody>
          <a:bodyPr/>
          <a:lstStyle/>
          <a:p>
            <a:r>
              <a:rPr lang="ja-JP" altLang="en-US" dirty="0"/>
              <a:t>分子動力学（</a:t>
            </a:r>
            <a:r>
              <a:rPr lang="en-US" altLang="ja-JP" dirty="0"/>
              <a:t>molecular dynamics</a:t>
            </a:r>
            <a:r>
              <a:rPr lang="ja-JP" altLang="en-US" dirty="0"/>
              <a:t>）法</a:t>
            </a:r>
            <a:r>
              <a:rPr kumimoji="1" lang="ja-JP" altLang="en-US" dirty="0"/>
              <a:t>とは</a:t>
            </a:r>
          </a:p>
        </p:txBody>
      </p:sp>
      <p:sp>
        <p:nvSpPr>
          <p:cNvPr id="3" name="コンテンツ プレースホルダー 2">
            <a:extLst>
              <a:ext uri="{FF2B5EF4-FFF2-40B4-BE49-F238E27FC236}">
                <a16:creationId xmlns:a16="http://schemas.microsoft.com/office/drawing/2014/main" id="{9BF5F831-8F03-40D6-B1C9-ED50EB55A079}"/>
              </a:ext>
            </a:extLst>
          </p:cNvPr>
          <p:cNvSpPr>
            <a:spLocks noGrp="1"/>
          </p:cNvSpPr>
          <p:nvPr>
            <p:ph idx="1"/>
          </p:nvPr>
        </p:nvSpPr>
        <p:spPr>
          <a:xfrm>
            <a:off x="645695" y="1331495"/>
            <a:ext cx="10515600" cy="5101389"/>
          </a:xfrm>
        </p:spPr>
        <p:txBody>
          <a:bodyPr>
            <a:normAutofit/>
          </a:bodyPr>
          <a:lstStyle/>
          <a:p>
            <a:pPr marL="0" indent="0">
              <a:buNone/>
            </a:pPr>
            <a:r>
              <a:rPr lang="ja-JP" altLang="en-US" b="1" dirty="0"/>
              <a:t>Ｍ</a:t>
            </a:r>
            <a:r>
              <a:rPr lang="en-US" altLang="ja-JP" b="1" dirty="0" err="1"/>
              <a:t>olecular</a:t>
            </a:r>
            <a:r>
              <a:rPr lang="en-US" altLang="ja-JP" b="1" dirty="0"/>
              <a:t> dynamics</a:t>
            </a:r>
            <a:r>
              <a:rPr lang="ja-JP" altLang="en-US" b="1" dirty="0"/>
              <a:t>法（以降ＭＤ）</a:t>
            </a:r>
            <a:endParaRPr lang="en-US" altLang="ja-JP" b="1" dirty="0"/>
          </a:p>
          <a:p>
            <a:pPr marL="0" indent="0">
              <a:buNone/>
            </a:pPr>
            <a:r>
              <a:rPr lang="ja-JP" altLang="en-US" sz="2400" dirty="0"/>
              <a:t>・</a:t>
            </a:r>
            <a:r>
              <a:rPr lang="ja-JP" altLang="en-US" b="1" dirty="0"/>
              <a:t>コンピュータシミュレーションを用いた研究法の一つ。</a:t>
            </a:r>
            <a:endParaRPr lang="en-US" altLang="ja-JP" b="1" dirty="0"/>
          </a:p>
          <a:p>
            <a:pPr marL="0" indent="0">
              <a:buNone/>
            </a:pPr>
            <a:r>
              <a:rPr lang="en-US" altLang="ja-JP" b="1" dirty="0"/>
              <a:t>       </a:t>
            </a:r>
            <a:r>
              <a:rPr lang="ja-JP" altLang="en-US" dirty="0"/>
              <a:t>分子間相互作用を計算</a:t>
            </a:r>
            <a:endParaRPr lang="en-US" altLang="ja-JP" dirty="0"/>
          </a:p>
          <a:p>
            <a:pPr marL="0" indent="0">
              <a:buNone/>
            </a:pPr>
            <a:r>
              <a:rPr lang="en-US" altLang="ja-JP" dirty="0"/>
              <a:t>	  1. </a:t>
            </a:r>
            <a:r>
              <a:rPr lang="ja-JP" altLang="en-US" dirty="0"/>
              <a:t>分子に初期条件（位置、速度）を与える</a:t>
            </a:r>
            <a:endParaRPr lang="en-US" altLang="ja-JP" dirty="0"/>
          </a:p>
          <a:p>
            <a:pPr marL="0" indent="0">
              <a:buNone/>
            </a:pPr>
            <a:r>
              <a:rPr lang="en-US" altLang="ja-JP" dirty="0"/>
              <a:t>	  2. </a:t>
            </a:r>
            <a:r>
              <a:rPr lang="ja-JP" altLang="en-US" dirty="0"/>
              <a:t>運動方程式を数値的に解く</a:t>
            </a:r>
            <a:endParaRPr lang="en-US" altLang="ja-JP" b="1" dirty="0"/>
          </a:p>
          <a:p>
            <a:pPr marL="0" indent="0">
              <a:buNone/>
            </a:pPr>
            <a:r>
              <a:rPr lang="ja-JP" altLang="en-US" b="1" dirty="0"/>
              <a:t>古典分子動力学法</a:t>
            </a:r>
            <a:endParaRPr lang="en-US" altLang="ja-JP" b="1" dirty="0"/>
          </a:p>
          <a:p>
            <a:pPr marL="0" indent="0">
              <a:buNone/>
            </a:pPr>
            <a:r>
              <a:rPr lang="en-US" altLang="ja-JP" b="1" dirty="0"/>
              <a:t>	</a:t>
            </a:r>
            <a:r>
              <a:rPr lang="ja-JP" altLang="en-US" dirty="0"/>
              <a:t>あらかじめポテンシャル関数を決めている</a:t>
            </a:r>
            <a:endParaRPr lang="en-US" altLang="ja-JP" dirty="0"/>
          </a:p>
          <a:p>
            <a:pPr marL="0" indent="0">
              <a:buNone/>
            </a:pPr>
            <a:r>
              <a:rPr lang="ja-JP" altLang="en-US" b="1" dirty="0"/>
              <a:t>第一原理分子動力学法（量子分子動力学法）</a:t>
            </a:r>
            <a:endParaRPr lang="en-US" altLang="ja-JP" b="1" dirty="0"/>
          </a:p>
          <a:p>
            <a:pPr marL="0" indent="0">
              <a:buNone/>
            </a:pPr>
            <a:r>
              <a:rPr lang="en-US" altLang="ja-JP" b="1" dirty="0"/>
              <a:t>	</a:t>
            </a:r>
            <a:r>
              <a:rPr lang="ja-JP" altLang="en-US" dirty="0"/>
              <a:t>ポテンシャルを電子の励起状態の第一原理計算より決める。</a:t>
            </a:r>
            <a:endParaRPr lang="en-US" altLang="ja-JP" dirty="0"/>
          </a:p>
          <a:p>
            <a:pPr marL="0" indent="0">
              <a:buNone/>
            </a:pPr>
            <a:r>
              <a:rPr lang="en-US" altLang="ja-JP" dirty="0"/>
              <a:t>	</a:t>
            </a:r>
            <a:r>
              <a:rPr lang="ja-JP" altLang="en-US" dirty="0"/>
              <a:t>古典分子動力学より計算量が多い。</a:t>
            </a:r>
            <a:endParaRPr lang="en-US" altLang="ja-JP" dirty="0"/>
          </a:p>
        </p:txBody>
      </p:sp>
    </p:spTree>
    <p:extLst>
      <p:ext uri="{BB962C8B-B14F-4D97-AF65-F5344CB8AC3E}">
        <p14:creationId xmlns:p14="http://schemas.microsoft.com/office/powerpoint/2010/main" val="6787092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A3CAC2-1D1B-4566-97D7-71CCC3444A36}"/>
              </a:ext>
            </a:extLst>
          </p:cNvPr>
          <p:cNvSpPr>
            <a:spLocks noGrp="1"/>
          </p:cNvSpPr>
          <p:nvPr>
            <p:ph type="title"/>
          </p:nvPr>
        </p:nvSpPr>
        <p:spPr/>
        <p:txBody>
          <a:bodyPr/>
          <a:lstStyle/>
          <a:p>
            <a:r>
              <a:rPr kumimoji="1" lang="ja-JP" altLang="en-US" dirty="0"/>
              <a:t>参考文献</a:t>
            </a:r>
          </a:p>
        </p:txBody>
      </p:sp>
      <p:sp>
        <p:nvSpPr>
          <p:cNvPr id="3" name="コンテンツ プレースホルダー 2">
            <a:extLst>
              <a:ext uri="{FF2B5EF4-FFF2-40B4-BE49-F238E27FC236}">
                <a16:creationId xmlns:a16="http://schemas.microsoft.com/office/drawing/2014/main" id="{68CCB790-B2CF-4968-B58D-C31D1CC31A7A}"/>
              </a:ext>
            </a:extLst>
          </p:cNvPr>
          <p:cNvSpPr>
            <a:spLocks noGrp="1"/>
          </p:cNvSpPr>
          <p:nvPr>
            <p:ph idx="1"/>
          </p:nvPr>
        </p:nvSpPr>
        <p:spPr>
          <a:xfrm>
            <a:off x="274320" y="1497497"/>
            <a:ext cx="11704320" cy="3126754"/>
          </a:xfrm>
        </p:spPr>
        <p:txBody>
          <a:bodyPr>
            <a:noAutofit/>
          </a:bodyPr>
          <a:lstStyle/>
          <a:p>
            <a:pPr marL="0" indent="0">
              <a:buNone/>
            </a:pPr>
            <a:r>
              <a:rPr lang="en-US" altLang="ja-JP" dirty="0">
                <a:latin typeface="Times New Roman" panose="02020603050405020304" pitchFamily="18" charset="0"/>
                <a:cs typeface="Times New Roman" panose="02020603050405020304" pitchFamily="18" charset="0"/>
              </a:rPr>
              <a:t>[1]Evaluation of Dielectric Behavior by Time Domain Spectroscopy, </a:t>
            </a:r>
            <a:r>
              <a:rPr kumimoji="1" lang="en-US" altLang="ja-JP" dirty="0">
                <a:latin typeface="Times New Roman" panose="02020603050405020304" pitchFamily="18" charset="0"/>
                <a:cs typeface="Times New Roman" panose="02020603050405020304" pitchFamily="18" charset="0"/>
              </a:rPr>
              <a:t>The</a:t>
            </a:r>
            <a:r>
              <a:rPr lang="ja-JP" altLang="en-US" dirty="0">
                <a:latin typeface="Times New Roman" panose="02020603050405020304" pitchFamily="18" charset="0"/>
                <a:cs typeface="Times New Roman" panose="02020603050405020304" pitchFamily="18" charset="0"/>
              </a:rPr>
              <a:t> </a:t>
            </a:r>
            <a:r>
              <a:rPr lang="en-US" altLang="ja-JP" dirty="0">
                <a:latin typeface="Times New Roman" panose="02020603050405020304" pitchFamily="18" charset="0"/>
                <a:cs typeface="Times New Roman" panose="02020603050405020304" pitchFamily="18" charset="0"/>
              </a:rPr>
              <a:t>Journal of Physical Chemistory,Vol.79,No14,</a:t>
            </a:r>
            <a:r>
              <a:rPr lang="ja-JP" altLang="en-US" dirty="0">
                <a:latin typeface="Times New Roman" panose="02020603050405020304" pitchFamily="18" charset="0"/>
                <a:cs typeface="Times New Roman" panose="02020603050405020304" pitchFamily="18" charset="0"/>
              </a:rPr>
              <a:t> </a:t>
            </a:r>
            <a:r>
              <a:rPr lang="en-US" altLang="ja-JP" dirty="0">
                <a:latin typeface="Times New Roman" panose="02020603050405020304" pitchFamily="18" charset="0"/>
                <a:cs typeface="Times New Roman" panose="02020603050405020304" pitchFamily="18" charset="0"/>
              </a:rPr>
              <a:t>R. H. Cole, 1945</a:t>
            </a:r>
          </a:p>
          <a:p>
            <a:pPr marL="0" indent="0">
              <a:buNone/>
            </a:pPr>
            <a:r>
              <a:rPr lang="en-US" altLang="ja-JP" dirty="0">
                <a:latin typeface="Times New Roman" panose="02020603050405020304" pitchFamily="18" charset="0"/>
                <a:cs typeface="Times New Roman" panose="02020603050405020304" pitchFamily="18" charset="0"/>
              </a:rPr>
              <a:t>[2]Can</a:t>
            </a:r>
            <a:r>
              <a:rPr lang="ja-JP" altLang="en-US" dirty="0">
                <a:latin typeface="Times New Roman" panose="02020603050405020304" pitchFamily="18" charset="0"/>
                <a:cs typeface="Times New Roman" panose="02020603050405020304" pitchFamily="18" charset="0"/>
              </a:rPr>
              <a:t> </a:t>
            </a:r>
            <a:r>
              <a:rPr lang="en-US" altLang="ja-JP" dirty="0">
                <a:latin typeface="Times New Roman" panose="02020603050405020304" pitchFamily="18" charset="0"/>
                <a:cs typeface="Times New Roman" panose="02020603050405020304" pitchFamily="18" charset="0"/>
              </a:rPr>
              <a:t>molecular dynamics help in understanding dielectric phenomena?, Robert </a:t>
            </a:r>
            <a:r>
              <a:rPr lang="en-US" altLang="ja-JP" dirty="0" err="1">
                <a:latin typeface="Times New Roman" panose="02020603050405020304" pitchFamily="18" charset="0"/>
                <a:cs typeface="Times New Roman" panose="02020603050405020304" pitchFamily="18" charset="0"/>
              </a:rPr>
              <a:t>Olmi</a:t>
            </a:r>
            <a:r>
              <a:rPr lang="en-US" altLang="ja-JP" dirty="0">
                <a:latin typeface="Times New Roman" panose="02020603050405020304" pitchFamily="18" charset="0"/>
                <a:cs typeface="Times New Roman" panose="02020603050405020304" pitchFamily="18" charset="0"/>
              </a:rPr>
              <a:t> and Marco </a:t>
            </a:r>
            <a:r>
              <a:rPr lang="en-US" altLang="ja-JP" dirty="0" err="1">
                <a:latin typeface="Times New Roman" panose="02020603050405020304" pitchFamily="18" charset="0"/>
                <a:cs typeface="Times New Roman" panose="02020603050405020304" pitchFamily="18" charset="0"/>
              </a:rPr>
              <a:t>Bittelli</a:t>
            </a:r>
            <a:r>
              <a:rPr lang="en-US" altLang="ja-JP" dirty="0">
                <a:latin typeface="Times New Roman" panose="02020603050405020304" pitchFamily="18" charset="0"/>
                <a:cs typeface="Times New Roman" panose="02020603050405020304" pitchFamily="18" charset="0"/>
              </a:rPr>
              <a:t>, 2017</a:t>
            </a:r>
          </a:p>
          <a:p>
            <a:pPr marL="0" indent="0">
              <a:buNone/>
            </a:pPr>
            <a:r>
              <a:rPr lang="en-US" altLang="ja-JP" dirty="0">
                <a:latin typeface="Times New Roman" panose="02020603050405020304" pitchFamily="18" charset="0"/>
                <a:cs typeface="Times New Roman" panose="02020603050405020304" pitchFamily="18" charset="0"/>
              </a:rPr>
              <a:t>[3]High frequency permittivity and its use in the investigation of solution properties, J. Barthel and R. Buchner, 1991</a:t>
            </a:r>
          </a:p>
        </p:txBody>
      </p:sp>
    </p:spTree>
    <p:extLst>
      <p:ext uri="{BB962C8B-B14F-4D97-AF65-F5344CB8AC3E}">
        <p14:creationId xmlns:p14="http://schemas.microsoft.com/office/powerpoint/2010/main" val="17363803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414E8DB-5135-44F5-9CB4-10FD6A659DE3}"/>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4B070481-AFA6-43DD-8B04-677DDAEA2B68}"/>
              </a:ext>
            </a:extLst>
          </p:cNvPr>
          <p:cNvSpPr>
            <a:spLocks noGrp="1"/>
          </p:cNvSpPr>
          <p:nvPr>
            <p:ph idx="1"/>
          </p:nvPr>
        </p:nvSpPr>
        <p:spPr/>
        <p:txBody>
          <a:bodyPr/>
          <a:lstStyle/>
          <a:p>
            <a:pPr marL="0" indent="0">
              <a:buNone/>
            </a:pPr>
            <a:r>
              <a:rPr kumimoji="1" lang="ja-JP" altLang="en-US" dirty="0"/>
              <a:t>・分子数を増やす</a:t>
            </a:r>
            <a:r>
              <a:rPr kumimoji="1" lang="en-US" altLang="ja-JP" dirty="0"/>
              <a:t>=</a:t>
            </a:r>
            <a:r>
              <a:rPr kumimoji="1" lang="ja-JP" altLang="en-US" dirty="0"/>
              <a:t>＞</a:t>
            </a:r>
            <a:r>
              <a:rPr kumimoji="1" lang="en-US" altLang="ja-JP" dirty="0" err="1"/>
              <a:t>ACFu</a:t>
            </a:r>
            <a:r>
              <a:rPr kumimoji="1" lang="ja-JP" altLang="en-US" dirty="0"/>
              <a:t>の長時間側の揺らぎが減少</a:t>
            </a:r>
            <a:endParaRPr kumimoji="1" lang="en-US" altLang="ja-JP" dirty="0"/>
          </a:p>
          <a:p>
            <a:pPr marL="0" indent="0">
              <a:buNone/>
            </a:pPr>
            <a:r>
              <a:rPr lang="ja-JP" altLang="en-US" dirty="0"/>
              <a:t>＝＞</a:t>
            </a:r>
            <a:r>
              <a:rPr lang="en-US" altLang="ja-JP" dirty="0"/>
              <a:t>FT</a:t>
            </a:r>
            <a:r>
              <a:rPr lang="ja-JP" altLang="en-US" dirty="0"/>
              <a:t>のカットオフの位置が決めやすくなった。</a:t>
            </a:r>
            <a:endParaRPr lang="en-US" altLang="ja-JP" dirty="0"/>
          </a:p>
          <a:p>
            <a:pPr marL="0" indent="0">
              <a:buNone/>
            </a:pPr>
            <a:r>
              <a:rPr kumimoji="1" lang="ja-JP" altLang="en-US" dirty="0"/>
              <a:t>・時間窓を変化＝＞収束する時間窓が</a:t>
            </a:r>
            <a:r>
              <a:rPr lang="ja-JP" altLang="en-US" dirty="0"/>
              <a:t>あった。（</a:t>
            </a:r>
            <a:r>
              <a:rPr kumimoji="1" lang="en-US" altLang="ja-JP" dirty="0"/>
              <a:t>60ps</a:t>
            </a:r>
            <a:r>
              <a:rPr kumimoji="1" lang="ja-JP" altLang="en-US" dirty="0"/>
              <a:t>以降）</a:t>
            </a:r>
            <a:endParaRPr kumimoji="1" lang="en-US" altLang="ja-JP" dirty="0"/>
          </a:p>
          <a:p>
            <a:pPr marL="0" indent="0">
              <a:buNone/>
            </a:pPr>
            <a:r>
              <a:rPr kumimoji="1" lang="ja-JP" altLang="en-US" dirty="0"/>
              <a:t>直近：</a:t>
            </a:r>
            <a:r>
              <a:rPr kumimoji="1" lang="en-US" altLang="ja-JP" dirty="0"/>
              <a:t>20</a:t>
            </a:r>
            <a:r>
              <a:rPr kumimoji="1" lang="ja-JP" altLang="en-US" dirty="0"/>
              <a:t>～</a:t>
            </a:r>
            <a:r>
              <a:rPr kumimoji="1" lang="en-US" altLang="ja-JP" dirty="0" err="1"/>
              <a:t>ps</a:t>
            </a:r>
            <a:endParaRPr kumimoji="1" lang="en-US" altLang="ja-JP" dirty="0"/>
          </a:p>
          <a:p>
            <a:pPr marL="0" indent="0">
              <a:buNone/>
            </a:pPr>
            <a:r>
              <a:rPr lang="ja-JP" altLang="en-US" dirty="0"/>
              <a:t>混合溶媒も同様に調べる</a:t>
            </a:r>
            <a:endParaRPr lang="en-US" altLang="ja-JP" dirty="0"/>
          </a:p>
          <a:p>
            <a:pPr marL="0" indent="0">
              <a:buNone/>
            </a:pPr>
            <a:r>
              <a:rPr kumimoji="1" lang="ja-JP" altLang="en-US" dirty="0"/>
              <a:t>・比較した結果</a:t>
            </a:r>
            <a:r>
              <a:rPr kumimoji="1" lang="en-US" altLang="ja-JP" dirty="0"/>
              <a:t>MD</a:t>
            </a:r>
            <a:r>
              <a:rPr kumimoji="1" lang="ja-JP" altLang="en-US" dirty="0" err="1"/>
              <a:t>のほうが</a:t>
            </a:r>
            <a:r>
              <a:rPr kumimoji="1" lang="ja-JP" altLang="en-US" dirty="0"/>
              <a:t>高周波側</a:t>
            </a:r>
            <a:endParaRPr kumimoji="1" lang="en-US" altLang="ja-JP" dirty="0"/>
          </a:p>
          <a:p>
            <a:pPr marL="0" indent="0">
              <a:buNone/>
            </a:pPr>
            <a:endParaRPr kumimoji="1" lang="en-US" altLang="ja-JP" dirty="0"/>
          </a:p>
        </p:txBody>
      </p:sp>
    </p:spTree>
    <p:extLst>
      <p:ext uri="{BB962C8B-B14F-4D97-AF65-F5344CB8AC3E}">
        <p14:creationId xmlns:p14="http://schemas.microsoft.com/office/powerpoint/2010/main" val="2887705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59D8B1F-4FB3-463F-9AA8-1AD49B325297}"/>
              </a:ext>
            </a:extLst>
          </p:cNvPr>
          <p:cNvSpPr>
            <a:spLocks noGrp="1"/>
          </p:cNvSpPr>
          <p:nvPr>
            <p:ph type="title"/>
          </p:nvPr>
        </p:nvSpPr>
        <p:spPr/>
        <p:txBody>
          <a:bodyPr/>
          <a:lstStyle/>
          <a:p>
            <a:pPr algn="ctr"/>
            <a:r>
              <a:rPr lang="ja-JP" altLang="en-US" dirty="0"/>
              <a:t>計算</a:t>
            </a:r>
            <a:r>
              <a:rPr kumimoji="1" lang="ja-JP" altLang="en-US" dirty="0"/>
              <a:t>手順</a:t>
            </a:r>
          </a:p>
        </p:txBody>
      </p:sp>
      <p:sp>
        <p:nvSpPr>
          <p:cNvPr id="3" name="コンテンツ プレースホルダー 2">
            <a:extLst>
              <a:ext uri="{FF2B5EF4-FFF2-40B4-BE49-F238E27FC236}">
                <a16:creationId xmlns:a16="http://schemas.microsoft.com/office/drawing/2014/main" id="{0E9EC0F3-5152-447B-B47E-B80B7D8309E1}"/>
              </a:ext>
            </a:extLst>
          </p:cNvPr>
          <p:cNvSpPr>
            <a:spLocks noGrp="1"/>
          </p:cNvSpPr>
          <p:nvPr>
            <p:ph idx="1"/>
          </p:nvPr>
        </p:nvSpPr>
        <p:spPr>
          <a:xfrm>
            <a:off x="578285" y="1603005"/>
            <a:ext cx="11035429" cy="4718425"/>
          </a:xfrm>
        </p:spPr>
        <p:txBody>
          <a:bodyPr>
            <a:noAutofit/>
          </a:bodyPr>
          <a:lstStyle/>
          <a:p>
            <a:pPr marL="0" indent="0">
              <a:buNone/>
            </a:pPr>
            <a:r>
              <a:rPr kumimoji="1" lang="en-US" altLang="ja-JP" dirty="0">
                <a:latin typeface="Times New Roman" panose="02020603050405020304" pitchFamily="18" charset="0"/>
                <a:cs typeface="Times New Roman" panose="02020603050405020304" pitchFamily="18" charset="0"/>
              </a:rPr>
              <a:t>DC</a:t>
            </a:r>
            <a:r>
              <a:rPr kumimoji="1" lang="ja-JP" altLang="en-US" dirty="0">
                <a:latin typeface="Times New Roman" panose="02020603050405020304" pitchFamily="18" charset="0"/>
                <a:cs typeface="Times New Roman" panose="02020603050405020304" pitchFamily="18" charset="0"/>
              </a:rPr>
              <a:t>設定過程</a:t>
            </a:r>
            <a:endParaRPr lang="en-US" altLang="ja-JP" dirty="0">
              <a:latin typeface="Times New Roman" panose="02020603050405020304" pitchFamily="18" charset="0"/>
              <a:cs typeface="Times New Roman" panose="02020603050405020304" pitchFamily="18" charset="0"/>
            </a:endParaRPr>
          </a:p>
          <a:p>
            <a:pPr marL="0" indent="0">
              <a:buNone/>
            </a:pPr>
            <a:r>
              <a:rPr lang="en-US" altLang="ja-JP" dirty="0">
                <a:latin typeface="Times New Roman" panose="02020603050405020304" pitchFamily="18" charset="0"/>
                <a:cs typeface="Times New Roman" panose="02020603050405020304" pitchFamily="18" charset="0"/>
              </a:rPr>
              <a:t> 1</a:t>
            </a:r>
            <a:r>
              <a:rPr kumimoji="1" lang="en-US" altLang="ja-JP" dirty="0">
                <a:latin typeface="Times New Roman" panose="02020603050405020304" pitchFamily="18" charset="0"/>
                <a:cs typeface="Times New Roman" panose="02020603050405020304" pitchFamily="18" charset="0"/>
              </a:rPr>
              <a:t>.</a:t>
            </a:r>
            <a:r>
              <a:rPr kumimoji="1" lang="ja-JP" altLang="en-US" dirty="0">
                <a:latin typeface="Times New Roman" panose="02020603050405020304" pitchFamily="18" charset="0"/>
                <a:cs typeface="Times New Roman" panose="02020603050405020304" pitchFamily="18" charset="0"/>
              </a:rPr>
              <a:t>水分子を</a:t>
            </a:r>
            <a:r>
              <a:rPr lang="en-US" altLang="ja-JP" dirty="0">
                <a:latin typeface="Times New Roman" panose="02020603050405020304" pitchFamily="18" charset="0"/>
                <a:cs typeface="Times New Roman" panose="02020603050405020304" pitchFamily="18" charset="0"/>
              </a:rPr>
              <a:t>2171</a:t>
            </a:r>
            <a:r>
              <a:rPr kumimoji="1" lang="ja-JP" altLang="en-US" dirty="0">
                <a:latin typeface="Times New Roman" panose="02020603050405020304" pitchFamily="18" charset="0"/>
                <a:cs typeface="Times New Roman" panose="02020603050405020304" pitchFamily="18" charset="0"/>
              </a:rPr>
              <a:t>個を配置した。</a:t>
            </a:r>
            <a:r>
              <a:rPr kumimoji="1" lang="en-US" altLang="ja-JP" dirty="0">
                <a:latin typeface="Times New Roman" panose="02020603050405020304" pitchFamily="18" charset="0"/>
                <a:cs typeface="Times New Roman" panose="02020603050405020304" pitchFamily="18" charset="0"/>
              </a:rPr>
              <a:t>(solvation)</a:t>
            </a:r>
          </a:p>
          <a:p>
            <a:pPr marL="0" indent="0">
              <a:buNone/>
            </a:pPr>
            <a:r>
              <a:rPr lang="en-US" altLang="ja-JP" dirty="0">
                <a:latin typeface="Times New Roman" panose="02020603050405020304" pitchFamily="18" charset="0"/>
                <a:cs typeface="Times New Roman" panose="02020603050405020304" pitchFamily="18" charset="0"/>
              </a:rPr>
              <a:t> 2.</a:t>
            </a:r>
            <a:r>
              <a:rPr lang="ja-JP" altLang="en-US" dirty="0">
                <a:latin typeface="Times New Roman" panose="02020603050405020304" pitchFamily="18" charset="0"/>
                <a:cs typeface="Times New Roman" panose="02020603050405020304" pitchFamily="18" charset="0"/>
              </a:rPr>
              <a:t>力場を割り当てた。（</a:t>
            </a:r>
            <a:r>
              <a:rPr lang="en-US" altLang="ja-JP" dirty="0" err="1">
                <a:latin typeface="Times New Roman" panose="02020603050405020304" pitchFamily="18" charset="0"/>
                <a:cs typeface="Times New Roman" panose="02020603050405020304" pitchFamily="18" charset="0"/>
              </a:rPr>
              <a:t>CHARMm</a:t>
            </a:r>
            <a:r>
              <a:rPr lang="ja-JP" altLang="en-US" dirty="0">
                <a:latin typeface="Times New Roman" panose="02020603050405020304" pitchFamily="18" charset="0"/>
                <a:cs typeface="Times New Roman" panose="02020603050405020304" pitchFamily="18" charset="0"/>
              </a:rPr>
              <a:t>）</a:t>
            </a:r>
            <a:endParaRPr lang="en-US" altLang="ja-JP" dirty="0">
              <a:latin typeface="Times New Roman" panose="02020603050405020304" pitchFamily="18" charset="0"/>
              <a:cs typeface="Times New Roman" panose="02020603050405020304" pitchFamily="18" charset="0"/>
            </a:endParaRPr>
          </a:p>
          <a:p>
            <a:pPr marL="0" indent="0">
              <a:buNone/>
            </a:pPr>
            <a:r>
              <a:rPr lang="en-US" altLang="ja-JP" dirty="0">
                <a:latin typeface="Times New Roman" panose="02020603050405020304" pitchFamily="18" charset="0"/>
                <a:cs typeface="Times New Roman" panose="02020603050405020304" pitchFamily="18" charset="0"/>
              </a:rPr>
              <a:t> 3.</a:t>
            </a:r>
            <a:r>
              <a:rPr lang="ja-JP" altLang="en-US" dirty="0">
                <a:latin typeface="Times New Roman" panose="02020603050405020304" pitchFamily="18" charset="0"/>
                <a:cs typeface="Times New Roman" panose="02020603050405020304" pitchFamily="18" charset="0"/>
              </a:rPr>
              <a:t>各計算ステップの設定</a:t>
            </a:r>
            <a:endParaRPr lang="en-US" altLang="ja-JP" dirty="0">
              <a:latin typeface="Times New Roman" panose="02020603050405020304" pitchFamily="18" charset="0"/>
              <a:cs typeface="Times New Roman" panose="02020603050405020304" pitchFamily="18" charset="0"/>
            </a:endParaRPr>
          </a:p>
          <a:p>
            <a:pPr marL="914400" lvl="1" indent="-514350"/>
            <a:r>
              <a:rPr lang="en-US" altLang="ja-JP" sz="2800" dirty="0">
                <a:latin typeface="Times New Roman" panose="02020603050405020304" pitchFamily="18" charset="0"/>
                <a:cs typeface="Times New Roman" panose="02020603050405020304" pitchFamily="18" charset="0"/>
              </a:rPr>
              <a:t>Minimization 	</a:t>
            </a:r>
            <a:r>
              <a:rPr lang="ja-JP" altLang="en-US" sz="2800" dirty="0">
                <a:latin typeface="Times New Roman" panose="02020603050405020304" pitchFamily="18" charset="0"/>
                <a:cs typeface="Times New Roman" panose="02020603050405020304" pitchFamily="18" charset="0"/>
              </a:rPr>
              <a:t>          ：最急降下法によるエネルギー最小化</a:t>
            </a:r>
            <a:endParaRPr lang="en-US" altLang="ja-JP" sz="2800" dirty="0">
              <a:latin typeface="Times New Roman" panose="02020603050405020304" pitchFamily="18" charset="0"/>
              <a:cs typeface="Times New Roman" panose="02020603050405020304" pitchFamily="18" charset="0"/>
            </a:endParaRPr>
          </a:p>
          <a:p>
            <a:pPr marL="914400" lvl="1" indent="-514350"/>
            <a:r>
              <a:rPr lang="en-US" altLang="ja-JP" sz="2800" dirty="0">
                <a:latin typeface="Times New Roman" panose="02020603050405020304" pitchFamily="18" charset="0"/>
                <a:cs typeface="Times New Roman" panose="02020603050405020304" pitchFamily="18" charset="0"/>
              </a:rPr>
              <a:t>Minimization2</a:t>
            </a:r>
            <a:r>
              <a:rPr lang="ja-JP" altLang="en-US" sz="2800" dirty="0">
                <a:latin typeface="Times New Roman" panose="02020603050405020304" pitchFamily="18" charset="0"/>
                <a:cs typeface="Times New Roman" panose="02020603050405020304" pitchFamily="18" charset="0"/>
              </a:rPr>
              <a:t>　　         ：共役勾配法によるエネルギー最小化　</a:t>
            </a:r>
            <a:endParaRPr lang="en-US" altLang="ja-JP" sz="2800" dirty="0">
              <a:latin typeface="Times New Roman" panose="02020603050405020304" pitchFamily="18" charset="0"/>
              <a:cs typeface="Times New Roman" panose="02020603050405020304" pitchFamily="18" charset="0"/>
            </a:endParaRPr>
          </a:p>
          <a:p>
            <a:pPr marL="914400" lvl="1" indent="-514350"/>
            <a:r>
              <a:rPr lang="en-US" altLang="ja-JP" sz="2800" dirty="0">
                <a:latin typeface="Times New Roman" panose="02020603050405020304" pitchFamily="18" charset="0"/>
                <a:cs typeface="Times New Roman" panose="02020603050405020304" pitchFamily="18" charset="0"/>
              </a:rPr>
              <a:t>Heating	                    </a:t>
            </a:r>
            <a:r>
              <a:rPr lang="ja-JP" altLang="en-US" sz="2800" dirty="0">
                <a:latin typeface="Times New Roman" panose="02020603050405020304" pitchFamily="18" charset="0"/>
                <a:cs typeface="Times New Roman" panose="02020603050405020304" pitchFamily="18" charset="0"/>
              </a:rPr>
              <a:t>：目標温度まで加熱</a:t>
            </a:r>
            <a:endParaRPr lang="en-US" altLang="ja-JP" sz="2800" dirty="0">
              <a:latin typeface="Times New Roman" panose="02020603050405020304" pitchFamily="18" charset="0"/>
              <a:cs typeface="Times New Roman" panose="02020603050405020304" pitchFamily="18" charset="0"/>
            </a:endParaRPr>
          </a:p>
          <a:p>
            <a:pPr marL="914400" lvl="1" indent="-514350"/>
            <a:r>
              <a:rPr lang="en-US" altLang="ja-JP" sz="2800" dirty="0">
                <a:latin typeface="Times New Roman" panose="02020603050405020304" pitchFamily="18" charset="0"/>
                <a:cs typeface="Times New Roman" panose="02020603050405020304" pitchFamily="18" charset="0"/>
              </a:rPr>
              <a:t>Equilibration	       </a:t>
            </a:r>
            <a:r>
              <a:rPr lang="ja-JP" altLang="en-US" sz="2800" dirty="0">
                <a:latin typeface="Times New Roman" panose="02020603050405020304" pitchFamily="18" charset="0"/>
                <a:cs typeface="Times New Roman" panose="02020603050405020304" pitchFamily="18" charset="0"/>
              </a:rPr>
              <a:t>   ：昇温後の分子運動の平衡化</a:t>
            </a:r>
            <a:endParaRPr lang="en-US" altLang="ja-JP" sz="2800" dirty="0">
              <a:latin typeface="Times New Roman" panose="02020603050405020304" pitchFamily="18" charset="0"/>
              <a:cs typeface="Times New Roman" panose="02020603050405020304" pitchFamily="18" charset="0"/>
            </a:endParaRPr>
          </a:p>
          <a:p>
            <a:pPr marL="914400" lvl="1" indent="-514350"/>
            <a:r>
              <a:rPr lang="en-US" altLang="ja-JP" sz="2800" dirty="0">
                <a:latin typeface="Times New Roman" panose="02020603050405020304" pitchFamily="18" charset="0"/>
                <a:cs typeface="Times New Roman" panose="02020603050405020304" pitchFamily="18" charset="0"/>
              </a:rPr>
              <a:t>Production	                     </a:t>
            </a:r>
            <a:r>
              <a:rPr lang="ja-JP" altLang="en-US" sz="2800" dirty="0">
                <a:latin typeface="Times New Roman" panose="02020603050405020304" pitchFamily="18" charset="0"/>
                <a:cs typeface="Times New Roman" panose="02020603050405020304" pitchFamily="18" charset="0"/>
              </a:rPr>
              <a:t>：構造のサンプリング</a:t>
            </a:r>
            <a:endParaRPr lang="en-US" altLang="ja-JP"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312750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56116E9-8970-425F-9BBD-8F2B137A1F4C}"/>
              </a:ext>
            </a:extLst>
          </p:cNvPr>
          <p:cNvSpPr>
            <a:spLocks noGrp="1"/>
          </p:cNvSpPr>
          <p:nvPr>
            <p:ph type="title"/>
          </p:nvPr>
        </p:nvSpPr>
        <p:spPr/>
        <p:txBody>
          <a:bodyPr/>
          <a:lstStyle/>
          <a:p>
            <a:pPr algn="ctr"/>
            <a:r>
              <a:rPr kumimoji="1" lang="ja-JP" altLang="en-US" dirty="0"/>
              <a:t>目的</a:t>
            </a:r>
          </a:p>
        </p:txBody>
      </p:sp>
      <p:sp>
        <p:nvSpPr>
          <p:cNvPr id="5" name="コンテンツ プレースホルダー 4">
            <a:extLst>
              <a:ext uri="{FF2B5EF4-FFF2-40B4-BE49-F238E27FC236}">
                <a16:creationId xmlns:a16="http://schemas.microsoft.com/office/drawing/2014/main" id="{CDBF5EEE-E7B7-4E3C-840E-D1045AEBF656}"/>
              </a:ext>
            </a:extLst>
          </p:cNvPr>
          <p:cNvSpPr>
            <a:spLocks noGrp="1"/>
          </p:cNvSpPr>
          <p:nvPr>
            <p:ph idx="1"/>
          </p:nvPr>
        </p:nvSpPr>
        <p:spPr>
          <a:xfrm>
            <a:off x="838200" y="1690688"/>
            <a:ext cx="10515600" cy="4486275"/>
          </a:xfrm>
        </p:spPr>
        <p:txBody>
          <a:bodyPr>
            <a:normAutofit/>
          </a:bodyPr>
          <a:lstStyle/>
          <a:p>
            <a:r>
              <a:rPr lang="ja-JP" altLang="en-US" dirty="0"/>
              <a:t>水構造の観測・解析技術として、</a:t>
            </a:r>
            <a:r>
              <a:rPr lang="en-US" altLang="ja-JP" dirty="0"/>
              <a:t>1970</a:t>
            </a:r>
            <a:r>
              <a:rPr lang="ja-JP" altLang="en-US" dirty="0"/>
              <a:t>年代に</a:t>
            </a:r>
            <a:r>
              <a:rPr lang="en-US" altLang="ja-JP" dirty="0" err="1"/>
              <a:t>R.H.Cole</a:t>
            </a:r>
            <a:r>
              <a:rPr lang="ja-JP" altLang="en-US" dirty="0"/>
              <a:t>や</a:t>
            </a:r>
            <a:r>
              <a:rPr lang="en-US" altLang="ja-JP" dirty="0" err="1"/>
              <a:t>S.Mashimo</a:t>
            </a:r>
            <a:r>
              <a:rPr lang="ja-JP" altLang="en-US" dirty="0" err="1"/>
              <a:t>らに</a:t>
            </a:r>
            <a:r>
              <a:rPr lang="ja-JP" altLang="en-US" dirty="0"/>
              <a:t>よってリファインされた</a:t>
            </a:r>
            <a:r>
              <a:rPr lang="en-US" altLang="ja-JP" dirty="0"/>
              <a:t>TDR(Time Domain Reflectometry)</a:t>
            </a:r>
            <a:r>
              <a:rPr lang="ja-JP" altLang="en-US" dirty="0"/>
              <a:t>法では、分子の分極に由来するマイクロ波誘電緩和による解析が行われてきた。</a:t>
            </a:r>
            <a:endParaRPr lang="en-US" altLang="ja-JP" dirty="0"/>
          </a:p>
          <a:p>
            <a:endParaRPr lang="en-US" altLang="ja-JP" dirty="0"/>
          </a:p>
          <a:p>
            <a:r>
              <a:rPr lang="ja-JP" altLang="en-US" dirty="0"/>
              <a:t>本研究では、</a:t>
            </a:r>
            <a:r>
              <a:rPr lang="en-US" altLang="ja-JP" dirty="0" err="1"/>
              <a:t>R.H.Cole</a:t>
            </a:r>
            <a:r>
              <a:rPr lang="ja-JP" altLang="en-US" dirty="0"/>
              <a:t>の緩和理論に基づき、水分子を用いた</a:t>
            </a:r>
            <a:r>
              <a:rPr lang="en-US" altLang="ja-JP" dirty="0"/>
              <a:t>MD</a:t>
            </a:r>
            <a:r>
              <a:rPr lang="ja-JP" altLang="en-US" dirty="0"/>
              <a:t>シミュレーションの結果から双極子モーメント間の自己・相互相関関数を表現して誘電緩和曲線を求める。得られた緩和曲線と実験に基づく文献値を比較し、相補的に利用できるか検討する</a:t>
            </a:r>
            <a:r>
              <a:rPr lang="ja-JP" altLang="en-US" b="1" dirty="0"/>
              <a:t>。</a:t>
            </a:r>
          </a:p>
        </p:txBody>
      </p:sp>
    </p:spTree>
    <p:extLst>
      <p:ext uri="{BB962C8B-B14F-4D97-AF65-F5344CB8AC3E}">
        <p14:creationId xmlns:p14="http://schemas.microsoft.com/office/powerpoint/2010/main" val="2778917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255F017B-13B7-45C0-B46E-EBF9C8AB9D41}"/>
              </a:ext>
            </a:extLst>
          </p:cNvPr>
          <p:cNvSpPr>
            <a:spLocks noGrp="1"/>
          </p:cNvSpPr>
          <p:nvPr>
            <p:ph idx="1"/>
          </p:nvPr>
        </p:nvSpPr>
        <p:spPr>
          <a:xfrm>
            <a:off x="838200" y="1281598"/>
            <a:ext cx="10515600" cy="5074673"/>
          </a:xfrm>
        </p:spPr>
        <p:txBody>
          <a:bodyPr/>
          <a:lstStyle/>
          <a:p>
            <a:pPr marL="0" indent="0">
              <a:buNone/>
            </a:pPr>
            <a:r>
              <a:rPr lang="ja-JP" altLang="en-US" dirty="0"/>
              <a:t>双極子モーメントの時間相関関数をラプラス・フーリエ変換する。</a:t>
            </a:r>
            <a:endParaRPr lang="en-US" altLang="ja-JP" dirty="0"/>
          </a:p>
          <a:p>
            <a:pPr marL="0" indent="0">
              <a:buNone/>
            </a:pPr>
            <a:endParaRPr lang="en-US" altLang="ja-JP" dirty="0"/>
          </a:p>
          <a:p>
            <a:pPr marL="0" indent="0">
              <a:buNone/>
            </a:pPr>
            <a:endParaRPr kumimoji="1" lang="en-US" altLang="ja-JP" dirty="0"/>
          </a:p>
          <a:p>
            <a:pPr marL="0" indent="0">
              <a:buNone/>
            </a:pPr>
            <a:endParaRPr kumimoji="1" lang="en-US" altLang="ja-JP" dirty="0"/>
          </a:p>
          <a:p>
            <a:pPr marL="0" indent="0">
              <a:buNone/>
            </a:pPr>
            <a:r>
              <a:rPr lang="ja-JP" altLang="en-US" dirty="0"/>
              <a:t>周波数対する誘電緩和曲線になる。</a:t>
            </a:r>
            <a:endParaRPr kumimoji="1" lang="en-US" altLang="ja-JP" dirty="0"/>
          </a:p>
        </p:txBody>
      </p:sp>
      <p:sp>
        <p:nvSpPr>
          <p:cNvPr id="2" name="矢印: 右 1">
            <a:extLst>
              <a:ext uri="{FF2B5EF4-FFF2-40B4-BE49-F238E27FC236}">
                <a16:creationId xmlns:a16="http://schemas.microsoft.com/office/drawing/2014/main" id="{8F26B5F4-E32F-4199-BD57-A8200A35D849}"/>
              </a:ext>
            </a:extLst>
          </p:cNvPr>
          <p:cNvSpPr/>
          <p:nvPr/>
        </p:nvSpPr>
        <p:spPr>
          <a:xfrm>
            <a:off x="4784878" y="5088555"/>
            <a:ext cx="2001078" cy="755374"/>
          </a:xfrm>
          <a:prstGeom prst="rightArrow">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6" name="テキスト ボックス 5">
            <a:extLst>
              <a:ext uri="{FF2B5EF4-FFF2-40B4-BE49-F238E27FC236}">
                <a16:creationId xmlns:a16="http://schemas.microsoft.com/office/drawing/2014/main" id="{0E5FBF90-0BAE-4DC0-B8B2-221E169B7ED9}"/>
              </a:ext>
            </a:extLst>
          </p:cNvPr>
          <p:cNvSpPr txBox="1"/>
          <p:nvPr/>
        </p:nvSpPr>
        <p:spPr>
          <a:xfrm>
            <a:off x="3953494" y="4494297"/>
            <a:ext cx="3548742" cy="461665"/>
          </a:xfrm>
          <a:prstGeom prst="rect">
            <a:avLst/>
          </a:prstGeom>
          <a:noFill/>
        </p:spPr>
        <p:txBody>
          <a:bodyPr wrap="square" rtlCol="0">
            <a:spAutoFit/>
          </a:bodyPr>
          <a:lstStyle/>
          <a:p>
            <a:r>
              <a:rPr lang="ja-JP" altLang="en-US" sz="2400" dirty="0"/>
              <a:t>ラプラス・</a:t>
            </a:r>
            <a:r>
              <a:rPr kumimoji="1" lang="ja-JP" altLang="en-US" sz="2400" dirty="0"/>
              <a:t>フーリエ変換</a:t>
            </a:r>
          </a:p>
        </p:txBody>
      </p:sp>
      <mc:AlternateContent xmlns:mc="http://schemas.openxmlformats.org/markup-compatibility/2006">
        <mc:Choice xmlns:a14="http://schemas.microsoft.com/office/drawing/2010/main" Requires="a14">
          <p:sp>
            <p:nvSpPr>
              <p:cNvPr id="9" name="テキスト ボックス 8">
                <a:extLst>
                  <a:ext uri="{FF2B5EF4-FFF2-40B4-BE49-F238E27FC236}">
                    <a16:creationId xmlns:a16="http://schemas.microsoft.com/office/drawing/2014/main" id="{3AB45CB7-2F09-4848-95E7-0CB2F81F1F74}"/>
                  </a:ext>
                </a:extLst>
              </p:cNvPr>
              <p:cNvSpPr txBox="1"/>
              <p:nvPr/>
            </p:nvSpPr>
            <p:spPr>
              <a:xfrm>
                <a:off x="2407052" y="1975274"/>
                <a:ext cx="6641625" cy="10589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m:rPr>
                          <m:sty m:val="p"/>
                        </m:rPr>
                        <a:rPr lang="en-US" altLang="ja-JP" sz="2400" i="1" smtClean="0">
                          <a:latin typeface="Cambria Math" panose="02040503050406030204" pitchFamily="18" charset="0"/>
                        </a:rPr>
                        <m:t>ε</m:t>
                      </m:r>
                      <m:d>
                        <m:dPr>
                          <m:ctrlPr>
                            <a:rPr kumimoji="1" lang="en-US" altLang="ja-JP" sz="2400" i="1" smtClean="0">
                              <a:latin typeface="Cambria Math" panose="02040503050406030204" pitchFamily="18" charset="0"/>
                            </a:rPr>
                          </m:ctrlPr>
                        </m:dPr>
                        <m:e>
                          <m:r>
                            <a:rPr kumimoji="1" lang="ja-JP" altLang="en-US" sz="2400" i="1" smtClean="0">
                              <a:latin typeface="Cambria Math" panose="02040503050406030204" pitchFamily="18" charset="0"/>
                            </a:rPr>
                            <m:t>𝜔</m:t>
                          </m:r>
                        </m:e>
                      </m:d>
                      <m:r>
                        <a:rPr kumimoji="1" lang="en-US" altLang="ja-JP" sz="2400" b="0" i="1" smtClean="0">
                          <a:latin typeface="Cambria Math" panose="02040503050406030204" pitchFamily="18" charset="0"/>
                        </a:rPr>
                        <m:t>=</m:t>
                      </m:r>
                      <m:nary>
                        <m:naryPr>
                          <m:ctrlPr>
                            <a:rPr kumimoji="1" lang="ja-JP" altLang="en-US" sz="2400" b="0" i="1" smtClean="0">
                              <a:latin typeface="Cambria Math" panose="02040503050406030204" pitchFamily="18" charset="0"/>
                              <a:ea typeface="Cambria Math" panose="02040503050406030204" pitchFamily="18" charset="0"/>
                            </a:rPr>
                          </m:ctrlPr>
                        </m:naryPr>
                        <m:sub>
                          <m:r>
                            <m:rPr>
                              <m:brk m:alnAt="23"/>
                            </m:rPr>
                            <a:rPr kumimoji="1" lang="en-US" altLang="ja-JP" sz="2400" b="0" i="1" smtClean="0">
                              <a:latin typeface="Cambria Math" panose="02040503050406030204" pitchFamily="18" charset="0"/>
                              <a:ea typeface="Cambria Math" panose="02040503050406030204" pitchFamily="18" charset="0"/>
                            </a:rPr>
                            <m:t>0</m:t>
                          </m:r>
                        </m:sub>
                        <m:sup>
                          <m:r>
                            <a:rPr kumimoji="1" lang="en-US" altLang="ja-JP" sz="2400" b="0" i="1" smtClean="0">
                              <a:latin typeface="Cambria Math" panose="02040503050406030204" pitchFamily="18" charset="0"/>
                              <a:ea typeface="Cambria Math" panose="02040503050406030204" pitchFamily="18" charset="0"/>
                            </a:rPr>
                            <m:t>∞</m:t>
                          </m:r>
                        </m:sup>
                        <m:e>
                          <m:f>
                            <m:fPr>
                              <m:ctrlPr>
                                <a:rPr lang="en-US" altLang="ja-JP" sz="2800" i="1">
                                  <a:solidFill>
                                    <a:prstClr val="black"/>
                                  </a:solidFill>
                                  <a:latin typeface="Cambria Math" panose="02040503050406030204" pitchFamily="18" charset="0"/>
                                  <a:ea typeface="Cambria Math" panose="02040503050406030204" pitchFamily="18" charset="0"/>
                                </a:rPr>
                              </m:ctrlPr>
                            </m:fPr>
                            <m:num>
                              <m:r>
                                <a:rPr lang="en-US" altLang="ja-JP" sz="2800">
                                  <a:solidFill>
                                    <a:prstClr val="black"/>
                                  </a:solidFill>
                                  <a:latin typeface="Cambria Math" panose="02040503050406030204" pitchFamily="18" charset="0"/>
                                  <a:ea typeface="Cambria Math" panose="02040503050406030204" pitchFamily="18" charset="0"/>
                                </a:rPr>
                                <m:t>&lt;</m:t>
                              </m:r>
                              <m:nary>
                                <m:naryPr>
                                  <m:chr m:val="∑"/>
                                  <m:ctrlPr>
                                    <a:rPr lang="en-US" altLang="ja-JP" sz="2800" i="1">
                                      <a:solidFill>
                                        <a:prstClr val="black"/>
                                      </a:solidFill>
                                      <a:latin typeface="Cambria Math" panose="02040503050406030204" pitchFamily="18" charset="0"/>
                                      <a:ea typeface="Cambria Math" panose="02040503050406030204" pitchFamily="18" charset="0"/>
                                    </a:rPr>
                                  </m:ctrlPr>
                                </m:naryPr>
                                <m:sub>
                                  <m:r>
                                    <m:rPr>
                                      <m:sty m:val="p"/>
                                      <m:brk m:alnAt="23"/>
                                    </m:rPr>
                                    <a:rPr lang="en-US" altLang="ja-JP" sz="2800">
                                      <a:solidFill>
                                        <a:prstClr val="black"/>
                                      </a:solidFill>
                                      <a:latin typeface="Cambria Math" panose="02040503050406030204" pitchFamily="18" charset="0"/>
                                      <a:ea typeface="Cambria Math" panose="02040503050406030204" pitchFamily="18" charset="0"/>
                                    </a:rPr>
                                    <m:t>i</m:t>
                                  </m:r>
                                  <m:r>
                                    <a:rPr lang="en-US" altLang="ja-JP" sz="2800" b="0" i="0" smtClean="0">
                                      <a:solidFill>
                                        <a:prstClr val="black"/>
                                      </a:solidFill>
                                      <a:latin typeface="Cambria Math" panose="02040503050406030204" pitchFamily="18" charset="0"/>
                                      <a:ea typeface="Cambria Math" panose="02040503050406030204" pitchFamily="18" charset="0"/>
                                    </a:rPr>
                                    <m:t>,  </m:t>
                                  </m:r>
                                  <m:r>
                                    <m:rPr>
                                      <m:sty m:val="p"/>
                                    </m:rPr>
                                    <a:rPr lang="en-US" altLang="ja-JP" sz="2800">
                                      <a:solidFill>
                                        <a:prstClr val="black"/>
                                      </a:solidFill>
                                      <a:latin typeface="Cambria Math" panose="02040503050406030204" pitchFamily="18" charset="0"/>
                                      <a:ea typeface="Cambria Math" panose="02040503050406030204" pitchFamily="18" charset="0"/>
                                    </a:rPr>
                                    <m:t>j</m:t>
                                  </m:r>
                                </m:sub>
                                <m:sup>
                                  <m:r>
                                    <m:rPr>
                                      <m:sty m:val="p"/>
                                    </m:rPr>
                                    <a:rPr lang="en-US" altLang="ja-JP" sz="2800">
                                      <a:solidFill>
                                        <a:prstClr val="black"/>
                                      </a:solidFill>
                                      <a:latin typeface="Cambria Math" panose="02040503050406030204" pitchFamily="18" charset="0"/>
                                      <a:ea typeface="Cambria Math" panose="02040503050406030204" pitchFamily="18" charset="0"/>
                                    </a:rPr>
                                    <m:t>N</m:t>
                                  </m:r>
                                </m:sup>
                                <m:e>
                                  <m:sSub>
                                    <m:sSubPr>
                                      <m:ctrlPr>
                                        <a:rPr lang="en-US" altLang="ja-JP" sz="2800" i="1">
                                          <a:solidFill>
                                            <a:prstClr val="black"/>
                                          </a:solidFill>
                                          <a:latin typeface="Cambria Math" panose="02040503050406030204" pitchFamily="18" charset="0"/>
                                          <a:ea typeface="Cambria Math" panose="02040503050406030204" pitchFamily="18" charset="0"/>
                                        </a:rPr>
                                      </m:ctrlPr>
                                    </m:sSubPr>
                                    <m:e>
                                      <m:r>
                                        <m:rPr>
                                          <m:sty m:val="p"/>
                                        </m:rPr>
                                        <a:rPr lang="ja-JP" altLang="en-US" sz="2800">
                                          <a:solidFill>
                                            <a:prstClr val="black"/>
                                          </a:solidFill>
                                          <a:latin typeface="Cambria Math" panose="02040503050406030204" pitchFamily="18" charset="0"/>
                                        </a:rPr>
                                        <m:t>μ</m:t>
                                      </m:r>
                                    </m:e>
                                    <m:sub>
                                      <m:r>
                                        <m:rPr>
                                          <m:sty m:val="p"/>
                                        </m:rPr>
                                        <a:rPr lang="en-US" altLang="ja-JP" sz="2800">
                                          <a:solidFill>
                                            <a:prstClr val="black"/>
                                          </a:solidFill>
                                          <a:latin typeface="Cambria Math" panose="02040503050406030204" pitchFamily="18" charset="0"/>
                                          <a:ea typeface="Cambria Math" panose="02040503050406030204" pitchFamily="18" charset="0"/>
                                        </a:rPr>
                                        <m:t>i</m:t>
                                      </m:r>
                                    </m:sub>
                                  </m:sSub>
                                  <m:d>
                                    <m:dPr>
                                      <m:ctrlPr>
                                        <a:rPr lang="en-US" altLang="ja-JP" sz="2800" i="1">
                                          <a:solidFill>
                                            <a:prstClr val="black"/>
                                          </a:solidFill>
                                          <a:latin typeface="Cambria Math" panose="02040503050406030204" pitchFamily="18" charset="0"/>
                                          <a:ea typeface="Cambria Math" panose="02040503050406030204" pitchFamily="18" charset="0"/>
                                        </a:rPr>
                                      </m:ctrlPr>
                                    </m:dPr>
                                    <m:e>
                                      <m:r>
                                        <m:rPr>
                                          <m:sty m:val="p"/>
                                        </m:rPr>
                                        <a:rPr lang="en-US" altLang="ja-JP" sz="2800">
                                          <a:solidFill>
                                            <a:prstClr val="black"/>
                                          </a:solidFill>
                                          <a:latin typeface="Cambria Math" panose="02040503050406030204" pitchFamily="18" charset="0"/>
                                          <a:ea typeface="Cambria Math" panose="02040503050406030204" pitchFamily="18" charset="0"/>
                                        </a:rPr>
                                        <m:t>t</m:t>
                                      </m:r>
                                    </m:e>
                                  </m:d>
                                  <m:r>
                                    <a:rPr lang="ja-JP" altLang="en-US" sz="2800">
                                      <a:solidFill>
                                        <a:prstClr val="black"/>
                                      </a:solidFill>
                                      <a:latin typeface="Cambria Math" panose="02040503050406030204" pitchFamily="18" charset="0"/>
                                    </a:rPr>
                                    <m:t>・</m:t>
                                  </m:r>
                                  <m:sSub>
                                    <m:sSubPr>
                                      <m:ctrlPr>
                                        <a:rPr lang="en-US" altLang="ja-JP" sz="2800" i="1">
                                          <a:solidFill>
                                            <a:prstClr val="black"/>
                                          </a:solidFill>
                                          <a:latin typeface="Cambria Math" panose="02040503050406030204" pitchFamily="18" charset="0"/>
                                          <a:ea typeface="Cambria Math" panose="02040503050406030204" pitchFamily="18" charset="0"/>
                                        </a:rPr>
                                      </m:ctrlPr>
                                    </m:sSubPr>
                                    <m:e>
                                      <m:r>
                                        <m:rPr>
                                          <m:sty m:val="p"/>
                                        </m:rPr>
                                        <a:rPr lang="ja-JP" altLang="en-US" sz="2800">
                                          <a:solidFill>
                                            <a:prstClr val="black"/>
                                          </a:solidFill>
                                          <a:latin typeface="Cambria Math" panose="02040503050406030204" pitchFamily="18" charset="0"/>
                                        </a:rPr>
                                        <m:t>μ</m:t>
                                      </m:r>
                                    </m:e>
                                    <m:sub>
                                      <m:r>
                                        <m:rPr>
                                          <m:sty m:val="p"/>
                                        </m:rPr>
                                        <a:rPr lang="en-US" altLang="ja-JP" sz="2800" b="0" i="0" smtClean="0">
                                          <a:solidFill>
                                            <a:prstClr val="black"/>
                                          </a:solidFill>
                                          <a:latin typeface="Cambria Math" panose="02040503050406030204" pitchFamily="18" charset="0"/>
                                        </a:rPr>
                                        <m:t>j</m:t>
                                      </m:r>
                                    </m:sub>
                                  </m:sSub>
                                  <m:r>
                                    <a:rPr lang="en-US" altLang="ja-JP" sz="2800">
                                      <a:solidFill>
                                        <a:prstClr val="black"/>
                                      </a:solidFill>
                                      <a:latin typeface="Cambria Math" panose="02040503050406030204" pitchFamily="18" charset="0"/>
                                      <a:ea typeface="Cambria Math" panose="02040503050406030204" pitchFamily="18" charset="0"/>
                                    </a:rPr>
                                    <m:t>(0)&gt;</m:t>
                                  </m:r>
                                </m:e>
                              </m:nary>
                            </m:num>
                            <m:den>
                              <m:r>
                                <a:rPr lang="en-US" altLang="ja-JP" sz="2800">
                                  <a:solidFill>
                                    <a:prstClr val="black"/>
                                  </a:solidFill>
                                  <a:latin typeface="Cambria Math" panose="02040503050406030204" pitchFamily="18" charset="0"/>
                                  <a:ea typeface="Cambria Math" panose="02040503050406030204" pitchFamily="18" charset="0"/>
                                </a:rPr>
                                <m:t>&lt;</m:t>
                              </m:r>
                              <m:nary>
                                <m:naryPr>
                                  <m:chr m:val="∑"/>
                                  <m:ctrlPr>
                                    <a:rPr lang="en-US" altLang="ja-JP" sz="2800" i="1">
                                      <a:solidFill>
                                        <a:prstClr val="black"/>
                                      </a:solidFill>
                                      <a:latin typeface="Cambria Math" panose="02040503050406030204" pitchFamily="18" charset="0"/>
                                      <a:ea typeface="Cambria Math" panose="02040503050406030204" pitchFamily="18" charset="0"/>
                                    </a:rPr>
                                  </m:ctrlPr>
                                </m:naryPr>
                                <m:sub>
                                  <m:r>
                                    <m:rPr>
                                      <m:sty m:val="p"/>
                                      <m:brk m:alnAt="23"/>
                                    </m:rPr>
                                    <a:rPr lang="en-US" altLang="ja-JP" sz="2800">
                                      <a:solidFill>
                                        <a:prstClr val="black"/>
                                      </a:solidFill>
                                      <a:latin typeface="Cambria Math" panose="02040503050406030204" pitchFamily="18" charset="0"/>
                                      <a:ea typeface="Cambria Math" panose="02040503050406030204" pitchFamily="18" charset="0"/>
                                    </a:rPr>
                                    <m:t>i</m:t>
                                  </m:r>
                                  <m:r>
                                    <a:rPr lang="en-US" altLang="ja-JP" sz="2800" b="0" i="0" smtClean="0">
                                      <a:solidFill>
                                        <a:prstClr val="black"/>
                                      </a:solidFill>
                                      <a:latin typeface="Cambria Math" panose="02040503050406030204" pitchFamily="18" charset="0"/>
                                      <a:ea typeface="Cambria Math" panose="02040503050406030204" pitchFamily="18" charset="0"/>
                                    </a:rPr>
                                    <m:t>, </m:t>
                                  </m:r>
                                  <m:r>
                                    <m:rPr>
                                      <m:sty m:val="p"/>
                                    </m:rPr>
                                    <a:rPr lang="en-US" altLang="ja-JP" sz="2800">
                                      <a:solidFill>
                                        <a:prstClr val="black"/>
                                      </a:solidFill>
                                      <a:latin typeface="Cambria Math" panose="02040503050406030204" pitchFamily="18" charset="0"/>
                                      <a:ea typeface="Cambria Math" panose="02040503050406030204" pitchFamily="18" charset="0"/>
                                    </a:rPr>
                                    <m:t>j</m:t>
                                  </m:r>
                                </m:sub>
                                <m:sup>
                                  <m:r>
                                    <m:rPr>
                                      <m:sty m:val="p"/>
                                    </m:rPr>
                                    <a:rPr lang="en-US" altLang="ja-JP" sz="2800">
                                      <a:solidFill>
                                        <a:prstClr val="black"/>
                                      </a:solidFill>
                                      <a:latin typeface="Cambria Math" panose="02040503050406030204" pitchFamily="18" charset="0"/>
                                      <a:ea typeface="Cambria Math" panose="02040503050406030204" pitchFamily="18" charset="0"/>
                                    </a:rPr>
                                    <m:t>N</m:t>
                                  </m:r>
                                </m:sup>
                                <m:e>
                                  <m:sSub>
                                    <m:sSubPr>
                                      <m:ctrlPr>
                                        <a:rPr lang="en-US" altLang="ja-JP" sz="2800" i="1">
                                          <a:solidFill>
                                            <a:prstClr val="black"/>
                                          </a:solidFill>
                                          <a:latin typeface="Cambria Math" panose="02040503050406030204" pitchFamily="18" charset="0"/>
                                          <a:ea typeface="Cambria Math" panose="02040503050406030204" pitchFamily="18" charset="0"/>
                                        </a:rPr>
                                      </m:ctrlPr>
                                    </m:sSubPr>
                                    <m:e>
                                      <m:r>
                                        <m:rPr>
                                          <m:sty m:val="p"/>
                                        </m:rPr>
                                        <a:rPr lang="ja-JP" altLang="en-US" sz="2800">
                                          <a:solidFill>
                                            <a:prstClr val="black"/>
                                          </a:solidFill>
                                          <a:latin typeface="Cambria Math" panose="02040503050406030204" pitchFamily="18" charset="0"/>
                                        </a:rPr>
                                        <m:t>μ</m:t>
                                      </m:r>
                                    </m:e>
                                    <m:sub>
                                      <m:r>
                                        <m:rPr>
                                          <m:sty m:val="p"/>
                                        </m:rPr>
                                        <a:rPr lang="en-US" altLang="ja-JP" sz="2800">
                                          <a:solidFill>
                                            <a:prstClr val="black"/>
                                          </a:solidFill>
                                          <a:latin typeface="Cambria Math" panose="02040503050406030204" pitchFamily="18" charset="0"/>
                                          <a:ea typeface="Cambria Math" panose="02040503050406030204" pitchFamily="18" charset="0"/>
                                        </a:rPr>
                                        <m:t>i</m:t>
                                      </m:r>
                                    </m:sub>
                                  </m:sSub>
                                  <m:r>
                                    <a:rPr lang="en-US" altLang="ja-JP" sz="2800">
                                      <a:solidFill>
                                        <a:prstClr val="black"/>
                                      </a:solidFill>
                                      <a:latin typeface="Cambria Math" panose="02040503050406030204" pitchFamily="18" charset="0"/>
                                      <a:ea typeface="Cambria Math" panose="02040503050406030204" pitchFamily="18" charset="0"/>
                                    </a:rPr>
                                    <m:t>(0)</m:t>
                                  </m:r>
                                  <m:r>
                                    <a:rPr lang="ja-JP" altLang="en-US" sz="2800">
                                      <a:solidFill>
                                        <a:prstClr val="black"/>
                                      </a:solidFill>
                                      <a:latin typeface="Cambria Math" panose="02040503050406030204" pitchFamily="18" charset="0"/>
                                    </a:rPr>
                                    <m:t>・</m:t>
                                  </m:r>
                                  <m:sSub>
                                    <m:sSubPr>
                                      <m:ctrlPr>
                                        <a:rPr lang="en-US" altLang="ja-JP" sz="2800" i="1">
                                          <a:solidFill>
                                            <a:prstClr val="black"/>
                                          </a:solidFill>
                                          <a:latin typeface="Cambria Math" panose="02040503050406030204" pitchFamily="18" charset="0"/>
                                          <a:ea typeface="Cambria Math" panose="02040503050406030204" pitchFamily="18" charset="0"/>
                                        </a:rPr>
                                      </m:ctrlPr>
                                    </m:sSubPr>
                                    <m:e>
                                      <m:r>
                                        <m:rPr>
                                          <m:sty m:val="p"/>
                                        </m:rPr>
                                        <a:rPr lang="ja-JP" altLang="en-US" sz="2800">
                                          <a:solidFill>
                                            <a:prstClr val="black"/>
                                          </a:solidFill>
                                          <a:latin typeface="Cambria Math" panose="02040503050406030204" pitchFamily="18" charset="0"/>
                                        </a:rPr>
                                        <m:t>μ</m:t>
                                      </m:r>
                                    </m:e>
                                    <m:sub>
                                      <m:r>
                                        <m:rPr>
                                          <m:sty m:val="p"/>
                                        </m:rPr>
                                        <a:rPr lang="en-US" altLang="ja-JP" sz="2800" b="0" i="0" smtClean="0">
                                          <a:solidFill>
                                            <a:prstClr val="black"/>
                                          </a:solidFill>
                                          <a:latin typeface="Cambria Math" panose="02040503050406030204" pitchFamily="18" charset="0"/>
                                        </a:rPr>
                                        <m:t>j</m:t>
                                      </m:r>
                                    </m:sub>
                                  </m:sSub>
                                  <m:r>
                                    <a:rPr lang="en-US" altLang="ja-JP" sz="2800">
                                      <a:solidFill>
                                        <a:prstClr val="black"/>
                                      </a:solidFill>
                                      <a:latin typeface="Cambria Math" panose="02040503050406030204" pitchFamily="18" charset="0"/>
                                      <a:ea typeface="Cambria Math" panose="02040503050406030204" pitchFamily="18" charset="0"/>
                                    </a:rPr>
                                    <m:t>(0)&gt;</m:t>
                                  </m:r>
                                </m:e>
                              </m:nary>
                            </m:den>
                          </m:f>
                        </m:e>
                      </m:nary>
                      <m:func>
                        <m:funcPr>
                          <m:ctrlPr>
                            <a:rPr kumimoji="1" lang="en-US" altLang="ja-JP" sz="2400" b="0" i="1" smtClean="0">
                              <a:latin typeface="Cambria Math" panose="02040503050406030204" pitchFamily="18" charset="0"/>
                              <a:ea typeface="Cambria Math" panose="02040503050406030204" pitchFamily="18" charset="0"/>
                            </a:rPr>
                          </m:ctrlPr>
                        </m:funcPr>
                        <m:fName>
                          <m:r>
                            <m:rPr>
                              <m:sty m:val="p"/>
                            </m:rPr>
                            <a:rPr kumimoji="1" lang="en-US" altLang="ja-JP" sz="2400" b="0" i="0" smtClean="0">
                              <a:latin typeface="Cambria Math" panose="02040503050406030204" pitchFamily="18" charset="0"/>
                              <a:ea typeface="Cambria Math" panose="02040503050406030204" pitchFamily="18" charset="0"/>
                            </a:rPr>
                            <m:t>exp</m:t>
                          </m:r>
                        </m:fName>
                        <m:e>
                          <m:d>
                            <m:dPr>
                              <m:ctrlPr>
                                <a:rPr kumimoji="1" lang="en-US" altLang="ja-JP" sz="2400" b="0" i="1" smtClean="0">
                                  <a:latin typeface="Cambria Math" panose="02040503050406030204" pitchFamily="18" charset="0"/>
                                  <a:ea typeface="Cambria Math" panose="02040503050406030204" pitchFamily="18" charset="0"/>
                                </a:rPr>
                              </m:ctrlPr>
                            </m:dPr>
                            <m:e>
                              <m:r>
                                <a:rPr kumimoji="1" lang="en-US" altLang="ja-JP" sz="2400" b="0" i="1" smtClean="0">
                                  <a:latin typeface="Cambria Math" panose="02040503050406030204" pitchFamily="18" charset="0"/>
                                  <a:ea typeface="Cambria Math" panose="02040503050406030204" pitchFamily="18" charset="0"/>
                                </a:rPr>
                                <m:t>−</m:t>
                              </m:r>
                              <m:r>
                                <a:rPr kumimoji="1" lang="en-US" altLang="ja-JP" sz="2400" b="0" i="1" smtClean="0">
                                  <a:latin typeface="Cambria Math" panose="02040503050406030204" pitchFamily="18" charset="0"/>
                                  <a:ea typeface="Cambria Math" panose="02040503050406030204" pitchFamily="18" charset="0"/>
                                </a:rPr>
                                <m:t>𝑖</m:t>
                              </m:r>
                              <m:r>
                                <a:rPr kumimoji="1" lang="ja-JP" altLang="en-US" sz="2400" b="0" i="1" smtClean="0">
                                  <a:latin typeface="Cambria Math" panose="02040503050406030204" pitchFamily="18" charset="0"/>
                                  <a:ea typeface="Cambria Math" panose="02040503050406030204" pitchFamily="18" charset="0"/>
                                </a:rPr>
                                <m:t>𝜔</m:t>
                              </m:r>
                              <m:r>
                                <a:rPr kumimoji="1" lang="en-US" altLang="ja-JP" sz="2400" b="0" i="1" smtClean="0">
                                  <a:latin typeface="Cambria Math" panose="02040503050406030204" pitchFamily="18" charset="0"/>
                                  <a:ea typeface="Cambria Math" panose="02040503050406030204" pitchFamily="18" charset="0"/>
                                </a:rPr>
                                <m:t>𝑡</m:t>
                              </m:r>
                            </m:e>
                          </m:d>
                        </m:e>
                      </m:func>
                      <m:r>
                        <a:rPr kumimoji="1" lang="en-US" altLang="ja-JP" sz="2400" b="0" i="1" smtClean="0">
                          <a:latin typeface="Cambria Math" panose="02040503050406030204" pitchFamily="18" charset="0"/>
                          <a:ea typeface="Cambria Math" panose="02040503050406030204" pitchFamily="18" charset="0"/>
                        </a:rPr>
                        <m:t>𝑑𝑡</m:t>
                      </m:r>
                    </m:oMath>
                  </m:oMathPara>
                </a14:m>
                <a:endParaRPr kumimoji="1" lang="ja-JP" altLang="en-US" sz="2400" dirty="0"/>
              </a:p>
            </p:txBody>
          </p:sp>
        </mc:Choice>
        <mc:Fallback>
          <p:sp>
            <p:nvSpPr>
              <p:cNvPr id="9" name="テキスト ボックス 8">
                <a:extLst>
                  <a:ext uri="{FF2B5EF4-FFF2-40B4-BE49-F238E27FC236}">
                    <a16:creationId xmlns:a16="http://schemas.microsoft.com/office/drawing/2014/main" id="{3AB45CB7-2F09-4848-95E7-0CB2F81F1F74}"/>
                  </a:ext>
                </a:extLst>
              </p:cNvPr>
              <p:cNvSpPr txBox="1">
                <a:spLocks noRot="1" noChangeAspect="1" noMove="1" noResize="1" noEditPoints="1" noAdjustHandles="1" noChangeArrowheads="1" noChangeShapeType="1" noTextEdit="1"/>
              </p:cNvSpPr>
              <p:nvPr/>
            </p:nvSpPr>
            <p:spPr>
              <a:xfrm>
                <a:off x="2407052" y="1975274"/>
                <a:ext cx="6641625" cy="1058944"/>
              </a:xfrm>
              <a:prstGeom prst="rect">
                <a:avLst/>
              </a:prstGeom>
              <a:blipFill>
                <a:blip r:embed="rId2"/>
                <a:stretch>
                  <a:fillRect/>
                </a:stretch>
              </a:blipFill>
            </p:spPr>
            <p:txBody>
              <a:bodyPr/>
              <a:lstStyle/>
              <a:p>
                <a:r>
                  <a:rPr lang="ja-JP" altLang="en-US">
                    <a:noFill/>
                  </a:rPr>
                  <a:t> </a:t>
                </a:r>
              </a:p>
            </p:txBody>
          </p:sp>
        </mc:Fallback>
      </mc:AlternateContent>
      <p:sp>
        <p:nvSpPr>
          <p:cNvPr id="7" name="タイトル 1">
            <a:extLst>
              <a:ext uri="{FF2B5EF4-FFF2-40B4-BE49-F238E27FC236}">
                <a16:creationId xmlns:a16="http://schemas.microsoft.com/office/drawing/2014/main" id="{91ABFB09-DA80-4DBB-95A3-DC5C934DF40C}"/>
              </a:ext>
            </a:extLst>
          </p:cNvPr>
          <p:cNvSpPr>
            <a:spLocks noGrp="1"/>
          </p:cNvSpPr>
          <p:nvPr>
            <p:ph type="title"/>
          </p:nvPr>
        </p:nvSpPr>
        <p:spPr>
          <a:xfrm>
            <a:off x="332509" y="207820"/>
            <a:ext cx="10816002" cy="1325563"/>
          </a:xfrm>
        </p:spPr>
        <p:txBody>
          <a:bodyPr/>
          <a:lstStyle/>
          <a:p>
            <a:pPr algn="ctr"/>
            <a:r>
              <a:rPr lang="en-US" altLang="ja-JP" dirty="0"/>
              <a:t>Cole</a:t>
            </a:r>
            <a:r>
              <a:rPr lang="ja-JP" altLang="en-US" dirty="0"/>
              <a:t>の緩和理論</a:t>
            </a:r>
            <a:endParaRPr kumimoji="1" lang="ja-JP" altLang="en-US" dirty="0"/>
          </a:p>
        </p:txBody>
      </p:sp>
      <p:pic>
        <p:nvPicPr>
          <p:cNvPr id="5" name="図 4">
            <a:extLst>
              <a:ext uri="{FF2B5EF4-FFF2-40B4-BE49-F238E27FC236}">
                <a16:creationId xmlns:a16="http://schemas.microsoft.com/office/drawing/2014/main" id="{5864E1E9-B6F3-4858-A515-DBF0DE743A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60738" y="4081009"/>
            <a:ext cx="3118449" cy="2638688"/>
          </a:xfrm>
          <a:prstGeom prst="rect">
            <a:avLst/>
          </a:prstGeom>
        </p:spPr>
      </p:pic>
      <p:pic>
        <p:nvPicPr>
          <p:cNvPr id="10" name="図 9">
            <a:extLst>
              <a:ext uri="{FF2B5EF4-FFF2-40B4-BE49-F238E27FC236}">
                <a16:creationId xmlns:a16="http://schemas.microsoft.com/office/drawing/2014/main" id="{5074949B-A9F3-4409-BD19-73B33AB675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02235" y="4052406"/>
            <a:ext cx="2595353" cy="2636225"/>
          </a:xfrm>
          <a:prstGeom prst="rect">
            <a:avLst/>
          </a:prstGeom>
        </p:spPr>
      </p:pic>
    </p:spTree>
    <p:extLst>
      <p:ext uri="{BB962C8B-B14F-4D97-AF65-F5344CB8AC3E}">
        <p14:creationId xmlns:p14="http://schemas.microsoft.com/office/powerpoint/2010/main" val="13529553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3" name="コンテンツ プレースホルダー 2">
                <a:extLst>
                  <a:ext uri="{FF2B5EF4-FFF2-40B4-BE49-F238E27FC236}">
                    <a16:creationId xmlns:a16="http://schemas.microsoft.com/office/drawing/2014/main" id="{88993F28-6E1E-4AB0-AABA-D7456409B16C}"/>
                  </a:ext>
                </a:extLst>
              </p:cNvPr>
              <p:cNvSpPr>
                <a:spLocks noGrp="1"/>
              </p:cNvSpPr>
              <p:nvPr>
                <p:ph idx="1"/>
              </p:nvPr>
            </p:nvSpPr>
            <p:spPr>
              <a:xfrm>
                <a:off x="755072" y="1060853"/>
                <a:ext cx="10515600" cy="5489237"/>
              </a:xfrm>
            </p:spPr>
            <p:txBody>
              <a:bodyPr>
                <a:normAutofit/>
              </a:bodyPr>
              <a:lstStyle/>
              <a:p>
                <a:pPr marL="0" indent="0">
                  <a:buNone/>
                </a:pPr>
                <a:r>
                  <a:rPr lang="ja-JP" altLang="en-US" dirty="0">
                    <a:latin typeface="Cambria Math" panose="02040503050406030204" pitchFamily="18" charset="0"/>
                  </a:rPr>
                  <a:t>系全体の双極子モーメント間の時間相関関数は</a:t>
                </a:r>
                <a:endParaRPr lang="en-US" altLang="ja-JP" dirty="0">
                  <a:latin typeface="Cambria Math" panose="02040503050406030204" pitchFamily="18" charset="0"/>
                </a:endParaRPr>
              </a:p>
              <a:p>
                <a:pPr marL="0" indent="0">
                  <a:buNone/>
                </a:pPr>
                <a:r>
                  <a:rPr lang="ja-JP" altLang="en-US" dirty="0">
                    <a:latin typeface="Cambria Math" panose="02040503050406030204" pitchFamily="18" charset="0"/>
                  </a:rPr>
                  <a:t>以下の場合を考えた双極子モーメント間の計算が必要。</a:t>
                </a:r>
                <a:endParaRPr lang="en-US" altLang="ja-JP" dirty="0">
                  <a:latin typeface="Cambria Math" panose="02040503050406030204" pitchFamily="18" charset="0"/>
                </a:endParaRPr>
              </a:p>
              <a:p>
                <a:pPr marL="0" indent="0">
                  <a:buNone/>
                </a:pPr>
                <a:endParaRPr lang="en-US" altLang="ja-JP" dirty="0">
                  <a:latin typeface="Cambria Math" panose="02040503050406030204" pitchFamily="18" charset="0"/>
                </a:endParaRPr>
              </a:p>
              <a:p>
                <a:pPr marL="0" indent="0">
                  <a:buNone/>
                </a:pPr>
                <a:r>
                  <a:rPr lang="en-US" altLang="ja-JP" dirty="0">
                    <a:latin typeface="Times New Roman" panose="02020603050405020304" pitchFamily="18" charset="0"/>
                    <a:cs typeface="Times New Roman" panose="02020603050405020304" pitchFamily="18" charset="0"/>
                  </a:rPr>
                  <a:t>Auto Correlation Function</a:t>
                </a:r>
                <a14:m>
                  <m:oMath xmlns:m="http://schemas.openxmlformats.org/officeDocument/2006/math">
                    <m:r>
                      <a:rPr lang="en-US" altLang="ja-JP" b="0" i="0" dirty="0" smtClean="0">
                        <a:latin typeface="Cambria Math" panose="02040503050406030204" pitchFamily="18" charset="0"/>
                      </a:rPr>
                      <m:t>:</m:t>
                    </m:r>
                    <m:r>
                      <a:rPr lang="ja-JP" altLang="en-US" i="1" dirty="0">
                        <a:latin typeface="Cambria Math" panose="02040503050406030204" pitchFamily="18" charset="0"/>
                      </a:rPr>
                      <m:t>時間シフト</m:t>
                    </m:r>
                  </m:oMath>
                </a14:m>
                <a:r>
                  <a:rPr lang="ja-JP" altLang="en-US" b="0" i="0" dirty="0">
                    <a:latin typeface="Cambria Math" panose="02040503050406030204" pitchFamily="18" charset="0"/>
                  </a:rPr>
                  <a:t>した</a:t>
                </a:r>
                <a:r>
                  <a:rPr lang="ja-JP" altLang="en-US" b="0" i="0" dirty="0">
                    <a:solidFill>
                      <a:srgbClr val="FF0000"/>
                    </a:solidFill>
                    <a:latin typeface="Cambria Math" panose="02040503050406030204" pitchFamily="18" charset="0"/>
                  </a:rPr>
                  <a:t>分子自身</a:t>
                </a:r>
                <a:r>
                  <a:rPr lang="ja-JP" altLang="en-US" b="0" i="0" dirty="0">
                    <a:latin typeface="Cambria Math" panose="02040503050406030204" pitchFamily="18" charset="0"/>
                  </a:rPr>
                  <a:t>との相関</a:t>
                </a:r>
                <a:endParaRPr lang="en-US" altLang="ja-JP" b="0" i="0" dirty="0">
                  <a:latin typeface="Cambria Math" panose="02040503050406030204" pitchFamily="18" charset="0"/>
                </a:endParaRPr>
              </a:p>
              <a:p>
                <a:pPr marL="0" indent="0" algn="ctr">
                  <a:buNone/>
                </a:pPr>
                <a14:m>
                  <m:oMath xmlns:m="http://schemas.openxmlformats.org/officeDocument/2006/math">
                    <m:r>
                      <m:rPr>
                        <m:sty m:val="p"/>
                      </m:rPr>
                      <a:rPr lang="en-US" altLang="ja-JP" dirty="0" smtClean="0">
                        <a:latin typeface="Cambria Math" panose="02040503050406030204" pitchFamily="18" charset="0"/>
                        <a:ea typeface="Cambria Math" panose="02040503050406030204" pitchFamily="18" charset="0"/>
                      </a:rPr>
                      <m:t>φ</m:t>
                    </m:r>
                    <m:r>
                      <a:rPr lang="en-US" altLang="ja-JP" b="0" i="0" dirty="0" smtClean="0">
                        <a:latin typeface="Cambria Math" panose="02040503050406030204" pitchFamily="18" charset="0"/>
                        <a:ea typeface="Cambria Math" panose="02040503050406030204" pitchFamily="18" charset="0"/>
                      </a:rPr>
                      <m:t>(</m:t>
                    </m:r>
                    <m:r>
                      <m:rPr>
                        <m:sty m:val="p"/>
                      </m:rPr>
                      <a:rPr lang="en-US" altLang="ja-JP" b="0" i="0" dirty="0" smtClean="0">
                        <a:latin typeface="Cambria Math" panose="02040503050406030204" pitchFamily="18" charset="0"/>
                        <a:ea typeface="Cambria Math" panose="02040503050406030204" pitchFamily="18" charset="0"/>
                      </a:rPr>
                      <m:t>t</m:t>
                    </m:r>
                    <m:r>
                      <a:rPr lang="en-US" altLang="ja-JP" b="0" i="0" dirty="0" smtClean="0">
                        <a:latin typeface="Cambria Math" panose="02040503050406030204" pitchFamily="18" charset="0"/>
                        <a:ea typeface="Cambria Math" panose="02040503050406030204" pitchFamily="18" charset="0"/>
                      </a:rPr>
                      <m:t>)</m:t>
                    </m:r>
                    <m:r>
                      <a:rPr lang="ja-JP" altLang="en-US" i="0" dirty="0">
                        <a:latin typeface="Cambria Math" panose="02040503050406030204" pitchFamily="18" charset="0"/>
                      </a:rPr>
                      <m:t>＝</m:t>
                    </m:r>
                    <m:f>
                      <m:fPr>
                        <m:ctrlPr>
                          <a:rPr kumimoji="1" lang="en-US" altLang="ja-JP" i="1" smtClean="0">
                            <a:latin typeface="Cambria Math" panose="02040503050406030204" pitchFamily="18" charset="0"/>
                            <a:ea typeface="Cambria Math" panose="02040503050406030204" pitchFamily="18" charset="0"/>
                          </a:rPr>
                        </m:ctrlPr>
                      </m:fPr>
                      <m:num>
                        <m:r>
                          <a:rPr kumimoji="1" lang="en-US" altLang="ja-JP" b="0" i="0" smtClean="0">
                            <a:latin typeface="Cambria Math" panose="02040503050406030204" pitchFamily="18" charset="0"/>
                            <a:ea typeface="Cambria Math" panose="02040503050406030204" pitchFamily="18" charset="0"/>
                          </a:rPr>
                          <m:t>&lt;</m:t>
                        </m:r>
                        <m:nary>
                          <m:naryPr>
                            <m:chr m:val="∑"/>
                            <m:ctrlPr>
                              <a:rPr kumimoji="1" lang="en-US" altLang="ja-JP" i="1" smtClean="0">
                                <a:latin typeface="Cambria Math" panose="02040503050406030204" pitchFamily="18" charset="0"/>
                                <a:ea typeface="Cambria Math" panose="02040503050406030204" pitchFamily="18" charset="0"/>
                              </a:rPr>
                            </m:ctrlPr>
                          </m:naryPr>
                          <m:sub>
                            <m:r>
                              <m:rPr>
                                <m:sty m:val="p"/>
                                <m:brk m:alnAt="23"/>
                              </m:rPr>
                              <a:rPr kumimoji="1" lang="en-US" altLang="ja-JP" b="0" i="0" smtClean="0">
                                <a:latin typeface="Cambria Math" panose="02040503050406030204" pitchFamily="18" charset="0"/>
                                <a:ea typeface="Cambria Math" panose="02040503050406030204" pitchFamily="18" charset="0"/>
                              </a:rPr>
                              <m:t>i</m:t>
                            </m:r>
                            <m:r>
                              <a:rPr kumimoji="1" lang="en-US" altLang="ja-JP" b="0" i="0" smtClean="0">
                                <a:latin typeface="Cambria Math" panose="02040503050406030204" pitchFamily="18" charset="0"/>
                                <a:ea typeface="Cambria Math" panose="02040503050406030204" pitchFamily="18" charset="0"/>
                              </a:rPr>
                              <m:t>=</m:t>
                            </m:r>
                            <m:r>
                              <m:rPr>
                                <m:sty m:val="p"/>
                              </m:rPr>
                              <a:rPr kumimoji="1" lang="en-US" altLang="ja-JP" b="0" i="0" smtClean="0">
                                <a:latin typeface="Cambria Math" panose="02040503050406030204" pitchFamily="18" charset="0"/>
                                <a:ea typeface="Cambria Math" panose="02040503050406030204" pitchFamily="18" charset="0"/>
                              </a:rPr>
                              <m:t>j</m:t>
                            </m:r>
                          </m:sub>
                          <m:sup>
                            <m:r>
                              <m:rPr>
                                <m:sty m:val="p"/>
                              </m:rPr>
                              <a:rPr kumimoji="1" lang="en-US" altLang="ja-JP" b="0" i="0" smtClean="0">
                                <a:latin typeface="Cambria Math" panose="02040503050406030204" pitchFamily="18" charset="0"/>
                                <a:ea typeface="Cambria Math" panose="02040503050406030204" pitchFamily="18" charset="0"/>
                              </a:rPr>
                              <m:t>N</m:t>
                            </m:r>
                          </m:sup>
                          <m:e>
                            <m:sSub>
                              <m:sSubPr>
                                <m:ctrlPr>
                                  <a:rPr kumimoji="1" lang="en-US" altLang="ja-JP" i="1" smtClean="0">
                                    <a:latin typeface="Cambria Math" panose="02040503050406030204" pitchFamily="18" charset="0"/>
                                    <a:ea typeface="Cambria Math" panose="02040503050406030204" pitchFamily="18" charset="0"/>
                                  </a:rPr>
                                </m:ctrlPr>
                              </m:sSubPr>
                              <m:e>
                                <m:r>
                                  <m:rPr>
                                    <m:sty m:val="p"/>
                                  </m:rPr>
                                  <a:rPr kumimoji="1" lang="ja-JP" altLang="en-US" i="0" smtClean="0">
                                    <a:latin typeface="Cambria Math" panose="02040503050406030204" pitchFamily="18" charset="0"/>
                                  </a:rPr>
                                  <m:t>μ</m:t>
                                </m:r>
                              </m:e>
                              <m:sub>
                                <m:r>
                                  <m:rPr>
                                    <m:sty m:val="p"/>
                                  </m:rPr>
                                  <a:rPr kumimoji="1" lang="en-US" altLang="ja-JP" b="0" i="0" smtClean="0">
                                    <a:latin typeface="Cambria Math" panose="02040503050406030204" pitchFamily="18" charset="0"/>
                                    <a:ea typeface="Cambria Math" panose="02040503050406030204" pitchFamily="18" charset="0"/>
                                  </a:rPr>
                                  <m:t>i</m:t>
                                </m:r>
                              </m:sub>
                            </m:sSub>
                            <m:d>
                              <m:dPr>
                                <m:ctrlPr>
                                  <a:rPr kumimoji="1" lang="en-US" altLang="ja-JP" b="0" i="1" smtClean="0">
                                    <a:latin typeface="Cambria Math" panose="02040503050406030204" pitchFamily="18" charset="0"/>
                                    <a:ea typeface="Cambria Math" panose="02040503050406030204" pitchFamily="18" charset="0"/>
                                  </a:rPr>
                                </m:ctrlPr>
                              </m:dPr>
                              <m:e>
                                <m:r>
                                  <m:rPr>
                                    <m:sty m:val="p"/>
                                  </m:rPr>
                                  <a:rPr kumimoji="1" lang="en-US" altLang="ja-JP" b="0" i="0" smtClean="0">
                                    <a:latin typeface="Cambria Math" panose="02040503050406030204" pitchFamily="18" charset="0"/>
                                    <a:ea typeface="Cambria Math" panose="02040503050406030204" pitchFamily="18" charset="0"/>
                                  </a:rPr>
                                  <m:t>t</m:t>
                                </m:r>
                              </m:e>
                            </m:d>
                            <m:r>
                              <a:rPr lang="ja-JP" altLang="en-US" i="0">
                                <a:latin typeface="Cambria Math" panose="02040503050406030204" pitchFamily="18" charset="0"/>
                              </a:rPr>
                              <m:t>・</m:t>
                            </m:r>
                            <m:sSub>
                              <m:sSubPr>
                                <m:ctrlPr>
                                  <a:rPr lang="en-US" altLang="ja-JP" i="1" smtClean="0">
                                    <a:latin typeface="Cambria Math" panose="02040503050406030204" pitchFamily="18" charset="0"/>
                                    <a:ea typeface="Cambria Math" panose="02040503050406030204" pitchFamily="18" charset="0"/>
                                  </a:rPr>
                                </m:ctrlPr>
                              </m:sSubPr>
                              <m:e>
                                <m:r>
                                  <m:rPr>
                                    <m:sty m:val="p"/>
                                  </m:rPr>
                                  <a:rPr lang="ja-JP" altLang="en-US" i="0" smtClean="0">
                                    <a:latin typeface="Cambria Math" panose="02040503050406030204" pitchFamily="18" charset="0"/>
                                  </a:rPr>
                                  <m:t>μ</m:t>
                                </m:r>
                              </m:e>
                              <m:sub>
                                <m:r>
                                  <m:rPr>
                                    <m:sty m:val="p"/>
                                  </m:rPr>
                                  <a:rPr lang="en-US" altLang="ja-JP" b="0" i="0" smtClean="0">
                                    <a:latin typeface="Cambria Math" panose="02040503050406030204" pitchFamily="18" charset="0"/>
                                  </a:rPr>
                                  <m:t>j</m:t>
                                </m:r>
                              </m:sub>
                            </m:sSub>
                            <m:r>
                              <a:rPr lang="en-US" altLang="ja-JP" b="0" i="0" smtClean="0">
                                <a:latin typeface="Cambria Math" panose="02040503050406030204" pitchFamily="18" charset="0"/>
                                <a:ea typeface="Cambria Math" panose="02040503050406030204" pitchFamily="18" charset="0"/>
                              </a:rPr>
                              <m:t>(0)&gt;</m:t>
                            </m:r>
                          </m:e>
                        </m:nary>
                      </m:num>
                      <m:den>
                        <m:r>
                          <a:rPr lang="en-US" altLang="ja-JP" b="0" i="0" smtClean="0">
                            <a:latin typeface="Cambria Math" panose="02040503050406030204" pitchFamily="18" charset="0"/>
                            <a:ea typeface="Cambria Math" panose="02040503050406030204" pitchFamily="18" charset="0"/>
                          </a:rPr>
                          <m:t>&lt;</m:t>
                        </m:r>
                        <m:nary>
                          <m:naryPr>
                            <m:chr m:val="∑"/>
                            <m:ctrlPr>
                              <a:rPr lang="en-US" altLang="ja-JP" i="1">
                                <a:latin typeface="Cambria Math" panose="02040503050406030204" pitchFamily="18" charset="0"/>
                                <a:ea typeface="Cambria Math" panose="02040503050406030204" pitchFamily="18" charset="0"/>
                              </a:rPr>
                            </m:ctrlPr>
                          </m:naryPr>
                          <m:sub>
                            <m:r>
                              <m:rPr>
                                <m:sty m:val="p"/>
                                <m:brk m:alnAt="23"/>
                              </m:rPr>
                              <a:rPr lang="en-US" altLang="ja-JP" i="0">
                                <a:latin typeface="Cambria Math" panose="02040503050406030204" pitchFamily="18" charset="0"/>
                                <a:ea typeface="Cambria Math" panose="02040503050406030204" pitchFamily="18" charset="0"/>
                              </a:rPr>
                              <m:t>i</m:t>
                            </m:r>
                            <m:r>
                              <a:rPr lang="en-US" altLang="ja-JP" i="0">
                                <a:latin typeface="Cambria Math" panose="02040503050406030204" pitchFamily="18" charset="0"/>
                                <a:ea typeface="Cambria Math" panose="02040503050406030204" pitchFamily="18" charset="0"/>
                              </a:rPr>
                              <m:t>=</m:t>
                            </m:r>
                            <m:r>
                              <m:rPr>
                                <m:sty m:val="p"/>
                              </m:rPr>
                              <a:rPr lang="en-US" altLang="ja-JP" i="0">
                                <a:latin typeface="Cambria Math" panose="02040503050406030204" pitchFamily="18" charset="0"/>
                                <a:ea typeface="Cambria Math" panose="02040503050406030204" pitchFamily="18" charset="0"/>
                              </a:rPr>
                              <m:t>j</m:t>
                            </m:r>
                          </m:sub>
                          <m:sup>
                            <m:r>
                              <m:rPr>
                                <m:sty m:val="p"/>
                              </m:rPr>
                              <a:rPr lang="en-US" altLang="ja-JP" i="0">
                                <a:latin typeface="Cambria Math" panose="02040503050406030204" pitchFamily="18" charset="0"/>
                                <a:ea typeface="Cambria Math" panose="02040503050406030204" pitchFamily="18" charset="0"/>
                              </a:rPr>
                              <m:t>N</m:t>
                            </m:r>
                          </m:sup>
                          <m:e>
                            <m:sSub>
                              <m:sSubPr>
                                <m:ctrlPr>
                                  <a:rPr lang="en-US" altLang="ja-JP" i="1">
                                    <a:latin typeface="Cambria Math" panose="02040503050406030204" pitchFamily="18" charset="0"/>
                                    <a:ea typeface="Cambria Math" panose="02040503050406030204" pitchFamily="18" charset="0"/>
                                  </a:rPr>
                                </m:ctrlPr>
                              </m:sSubPr>
                              <m:e>
                                <m:r>
                                  <m:rPr>
                                    <m:sty m:val="p"/>
                                  </m:rPr>
                                  <a:rPr lang="ja-JP" altLang="en-US" i="0">
                                    <a:latin typeface="Cambria Math" panose="02040503050406030204" pitchFamily="18" charset="0"/>
                                  </a:rPr>
                                  <m:t>μ</m:t>
                                </m:r>
                              </m:e>
                              <m:sub>
                                <m:r>
                                  <m:rPr>
                                    <m:sty m:val="p"/>
                                  </m:rPr>
                                  <a:rPr lang="en-US" altLang="ja-JP" i="0">
                                    <a:latin typeface="Cambria Math" panose="02040503050406030204" pitchFamily="18" charset="0"/>
                                    <a:ea typeface="Cambria Math" panose="02040503050406030204" pitchFamily="18" charset="0"/>
                                  </a:rPr>
                                  <m:t>i</m:t>
                                </m:r>
                              </m:sub>
                            </m:sSub>
                            <m:r>
                              <a:rPr lang="en-US" altLang="ja-JP" i="0">
                                <a:latin typeface="Cambria Math" panose="02040503050406030204" pitchFamily="18" charset="0"/>
                                <a:ea typeface="Cambria Math" panose="02040503050406030204" pitchFamily="18" charset="0"/>
                              </a:rPr>
                              <m:t>(</m:t>
                            </m:r>
                            <m:r>
                              <a:rPr lang="en-US" altLang="ja-JP" b="0" i="0" smtClean="0">
                                <a:latin typeface="Cambria Math" panose="02040503050406030204" pitchFamily="18" charset="0"/>
                                <a:ea typeface="Cambria Math" panose="02040503050406030204" pitchFamily="18" charset="0"/>
                              </a:rPr>
                              <m:t>0</m:t>
                            </m:r>
                            <m:r>
                              <a:rPr lang="en-US" altLang="ja-JP" i="0">
                                <a:latin typeface="Cambria Math" panose="02040503050406030204" pitchFamily="18" charset="0"/>
                                <a:ea typeface="Cambria Math" panose="02040503050406030204" pitchFamily="18" charset="0"/>
                              </a:rPr>
                              <m:t>)</m:t>
                            </m:r>
                            <m:r>
                              <a:rPr lang="ja-JP" altLang="en-US" i="0">
                                <a:latin typeface="Cambria Math" panose="02040503050406030204" pitchFamily="18" charset="0"/>
                              </a:rPr>
                              <m:t>・</m:t>
                            </m:r>
                            <m:sSub>
                              <m:sSubPr>
                                <m:ctrlPr>
                                  <a:rPr lang="en-US" altLang="ja-JP" i="1">
                                    <a:latin typeface="Cambria Math" panose="02040503050406030204" pitchFamily="18" charset="0"/>
                                    <a:ea typeface="Cambria Math" panose="02040503050406030204" pitchFamily="18" charset="0"/>
                                  </a:rPr>
                                </m:ctrlPr>
                              </m:sSubPr>
                              <m:e>
                                <m:r>
                                  <m:rPr>
                                    <m:sty m:val="p"/>
                                  </m:rPr>
                                  <a:rPr lang="ja-JP" altLang="en-US" i="0">
                                    <a:latin typeface="Cambria Math" panose="02040503050406030204" pitchFamily="18" charset="0"/>
                                  </a:rPr>
                                  <m:t>μ</m:t>
                                </m:r>
                              </m:e>
                              <m:sub>
                                <m:r>
                                  <m:rPr>
                                    <m:sty m:val="p"/>
                                  </m:rPr>
                                  <a:rPr lang="en-US" altLang="ja-JP" b="0" i="0" smtClean="0">
                                    <a:latin typeface="Cambria Math" panose="02040503050406030204" pitchFamily="18" charset="0"/>
                                  </a:rPr>
                                  <m:t>j</m:t>
                                </m:r>
                              </m:sub>
                            </m:sSub>
                            <m:r>
                              <a:rPr lang="en-US" altLang="ja-JP" i="0">
                                <a:latin typeface="Cambria Math" panose="02040503050406030204" pitchFamily="18" charset="0"/>
                                <a:ea typeface="Cambria Math" panose="02040503050406030204" pitchFamily="18" charset="0"/>
                              </a:rPr>
                              <m:t>(0)&gt;</m:t>
                            </m:r>
                          </m:e>
                        </m:nary>
                      </m:den>
                    </m:f>
                  </m:oMath>
                </a14:m>
                <a:r>
                  <a:rPr kumimoji="1" lang="en-US" altLang="ja-JP" dirty="0"/>
                  <a:t>  (</a:t>
                </a:r>
                <a:r>
                  <a:rPr kumimoji="1" lang="en-US" altLang="ja-JP" dirty="0" err="1"/>
                  <a:t>i</a:t>
                </a:r>
                <a:r>
                  <a:rPr kumimoji="1" lang="en-US" altLang="ja-JP" dirty="0"/>
                  <a:t>=1,2…N,</a:t>
                </a:r>
                <a:r>
                  <a:rPr lang="ja-JP" altLang="en-US" dirty="0"/>
                  <a:t> </a:t>
                </a:r>
                <a:r>
                  <a:rPr kumimoji="1" lang="en-US" altLang="ja-JP" dirty="0"/>
                  <a:t>j=1,2…N)</a:t>
                </a:r>
              </a:p>
              <a:p>
                <a:pPr marL="0" indent="0" algn="ctr">
                  <a:buNone/>
                </a:pPr>
                <a:endParaRPr kumimoji="1" lang="en-US" altLang="ja-JP" dirty="0"/>
              </a:p>
              <a:p>
                <a:pPr marL="0" indent="0">
                  <a:buNone/>
                </a:pPr>
                <a:r>
                  <a:rPr lang="en-US" altLang="ja-JP" dirty="0">
                    <a:latin typeface="Times New Roman" panose="02020603050405020304" pitchFamily="18" charset="0"/>
                    <a:cs typeface="Times New Roman" panose="02020603050405020304" pitchFamily="18" charset="0"/>
                  </a:rPr>
                  <a:t>Cross  Correlation Function</a:t>
                </a:r>
                <a:r>
                  <a:rPr lang="en-US" altLang="ja-JP" dirty="0"/>
                  <a:t>: </a:t>
                </a:r>
                <a:r>
                  <a:rPr lang="ja-JP" altLang="en-US" dirty="0"/>
                  <a:t>時間シフトした</a:t>
                </a:r>
                <a:r>
                  <a:rPr lang="ja-JP" altLang="en-US" dirty="0">
                    <a:solidFill>
                      <a:srgbClr val="FF0000"/>
                    </a:solidFill>
                  </a:rPr>
                  <a:t>ほかの分子</a:t>
                </a:r>
                <a:r>
                  <a:rPr lang="ja-JP" altLang="en-US" dirty="0"/>
                  <a:t>との相関</a:t>
                </a:r>
                <a:endParaRPr lang="en-US" altLang="ja-JP" dirty="0"/>
              </a:p>
              <a:p>
                <a:pPr marL="0" indent="0" algn="ctr">
                  <a:buNone/>
                </a:pPr>
                <a14:m>
                  <m:oMath xmlns:m="http://schemas.openxmlformats.org/officeDocument/2006/math">
                    <m:r>
                      <m:rPr>
                        <m:sty m:val="p"/>
                      </m:rPr>
                      <a:rPr lang="en-US" altLang="ja-JP" i="0" dirty="0">
                        <a:latin typeface="Cambria Math" panose="02040503050406030204" pitchFamily="18" charset="0"/>
                        <a:ea typeface="Cambria Math" panose="02040503050406030204" pitchFamily="18" charset="0"/>
                      </a:rPr>
                      <m:t>φ</m:t>
                    </m:r>
                    <m:r>
                      <a:rPr lang="en-US" altLang="ja-JP" i="0" dirty="0">
                        <a:latin typeface="Cambria Math" panose="02040503050406030204" pitchFamily="18" charset="0"/>
                        <a:ea typeface="Cambria Math" panose="02040503050406030204" pitchFamily="18" charset="0"/>
                      </a:rPr>
                      <m:t>(</m:t>
                    </m:r>
                    <m:r>
                      <m:rPr>
                        <m:sty m:val="p"/>
                      </m:rPr>
                      <a:rPr lang="en-US" altLang="ja-JP" i="0" dirty="0">
                        <a:latin typeface="Cambria Math" panose="02040503050406030204" pitchFamily="18" charset="0"/>
                        <a:ea typeface="Cambria Math" panose="02040503050406030204" pitchFamily="18" charset="0"/>
                      </a:rPr>
                      <m:t>t</m:t>
                    </m:r>
                    <m:r>
                      <a:rPr lang="en-US" altLang="ja-JP" i="0" dirty="0">
                        <a:latin typeface="Cambria Math" panose="02040503050406030204" pitchFamily="18" charset="0"/>
                        <a:ea typeface="Cambria Math" panose="02040503050406030204" pitchFamily="18" charset="0"/>
                      </a:rPr>
                      <m:t>)</m:t>
                    </m:r>
                    <m:r>
                      <a:rPr lang="ja-JP" altLang="en-US" i="0" dirty="0">
                        <a:latin typeface="Cambria Math" panose="02040503050406030204" pitchFamily="18" charset="0"/>
                      </a:rPr>
                      <m:t>＝</m:t>
                    </m:r>
                    <m:f>
                      <m:fPr>
                        <m:ctrlPr>
                          <a:rPr lang="en-US" altLang="ja-JP" i="1">
                            <a:latin typeface="Cambria Math" panose="02040503050406030204" pitchFamily="18" charset="0"/>
                            <a:ea typeface="Cambria Math" panose="02040503050406030204" pitchFamily="18" charset="0"/>
                          </a:rPr>
                        </m:ctrlPr>
                      </m:fPr>
                      <m:num>
                        <m:r>
                          <a:rPr lang="en-US" altLang="ja-JP" b="0" i="0" smtClean="0">
                            <a:latin typeface="Cambria Math" panose="02040503050406030204" pitchFamily="18" charset="0"/>
                            <a:ea typeface="Cambria Math" panose="02040503050406030204" pitchFamily="18" charset="0"/>
                          </a:rPr>
                          <m:t>&lt;</m:t>
                        </m:r>
                        <m:nary>
                          <m:naryPr>
                            <m:chr m:val="∑"/>
                            <m:ctrlPr>
                              <a:rPr lang="en-US" altLang="ja-JP" i="1">
                                <a:latin typeface="Cambria Math" panose="02040503050406030204" pitchFamily="18" charset="0"/>
                                <a:ea typeface="Cambria Math" panose="02040503050406030204" pitchFamily="18" charset="0"/>
                              </a:rPr>
                            </m:ctrlPr>
                          </m:naryPr>
                          <m:sub>
                            <m:r>
                              <m:rPr>
                                <m:sty m:val="p"/>
                                <m:brk m:alnAt="23"/>
                              </m:rPr>
                              <a:rPr lang="en-US" altLang="ja-JP" i="0">
                                <a:latin typeface="Cambria Math" panose="02040503050406030204" pitchFamily="18" charset="0"/>
                                <a:ea typeface="Cambria Math" panose="02040503050406030204" pitchFamily="18" charset="0"/>
                              </a:rPr>
                              <m:t>i</m:t>
                            </m:r>
                            <m:r>
                              <a:rPr lang="ja-JP" altLang="en-US" i="0">
                                <a:latin typeface="Cambria Math" panose="02040503050406030204" pitchFamily="18" charset="0"/>
                              </a:rPr>
                              <m:t>≠</m:t>
                            </m:r>
                            <m:r>
                              <m:rPr>
                                <m:sty m:val="p"/>
                              </m:rPr>
                              <a:rPr lang="en-US" altLang="ja-JP" i="0">
                                <a:latin typeface="Cambria Math" panose="02040503050406030204" pitchFamily="18" charset="0"/>
                                <a:ea typeface="Cambria Math" panose="02040503050406030204" pitchFamily="18" charset="0"/>
                              </a:rPr>
                              <m:t>j</m:t>
                            </m:r>
                          </m:sub>
                          <m:sup>
                            <m:r>
                              <m:rPr>
                                <m:sty m:val="p"/>
                              </m:rPr>
                              <a:rPr lang="en-US" altLang="ja-JP" i="0">
                                <a:latin typeface="Cambria Math" panose="02040503050406030204" pitchFamily="18" charset="0"/>
                                <a:ea typeface="Cambria Math" panose="02040503050406030204" pitchFamily="18" charset="0"/>
                              </a:rPr>
                              <m:t>N</m:t>
                            </m:r>
                          </m:sup>
                          <m:e>
                            <m:sSub>
                              <m:sSubPr>
                                <m:ctrlPr>
                                  <a:rPr lang="en-US" altLang="ja-JP" i="1">
                                    <a:latin typeface="Cambria Math" panose="02040503050406030204" pitchFamily="18" charset="0"/>
                                    <a:ea typeface="Cambria Math" panose="02040503050406030204" pitchFamily="18" charset="0"/>
                                  </a:rPr>
                                </m:ctrlPr>
                              </m:sSubPr>
                              <m:e>
                                <m:r>
                                  <m:rPr>
                                    <m:sty m:val="p"/>
                                  </m:rPr>
                                  <a:rPr lang="ja-JP" altLang="en-US" i="0">
                                    <a:latin typeface="Cambria Math" panose="02040503050406030204" pitchFamily="18" charset="0"/>
                                  </a:rPr>
                                  <m:t>μ</m:t>
                                </m:r>
                              </m:e>
                              <m:sub>
                                <m:r>
                                  <m:rPr>
                                    <m:sty m:val="p"/>
                                  </m:rPr>
                                  <a:rPr lang="en-US" altLang="ja-JP" i="0">
                                    <a:latin typeface="Cambria Math" panose="02040503050406030204" pitchFamily="18" charset="0"/>
                                    <a:ea typeface="Cambria Math" panose="02040503050406030204" pitchFamily="18" charset="0"/>
                                  </a:rPr>
                                  <m:t>i</m:t>
                                </m:r>
                              </m:sub>
                            </m:sSub>
                            <m:d>
                              <m:dPr>
                                <m:ctrlPr>
                                  <a:rPr lang="en-US" altLang="ja-JP" i="1">
                                    <a:latin typeface="Cambria Math" panose="02040503050406030204" pitchFamily="18" charset="0"/>
                                    <a:ea typeface="Cambria Math" panose="02040503050406030204" pitchFamily="18" charset="0"/>
                                  </a:rPr>
                                </m:ctrlPr>
                              </m:dPr>
                              <m:e>
                                <m:r>
                                  <m:rPr>
                                    <m:sty m:val="p"/>
                                  </m:rPr>
                                  <a:rPr lang="en-US" altLang="ja-JP" i="0">
                                    <a:latin typeface="Cambria Math" panose="02040503050406030204" pitchFamily="18" charset="0"/>
                                    <a:ea typeface="Cambria Math" panose="02040503050406030204" pitchFamily="18" charset="0"/>
                                  </a:rPr>
                                  <m:t>t</m:t>
                                </m:r>
                              </m:e>
                            </m:d>
                            <m:r>
                              <a:rPr lang="ja-JP" altLang="en-US" i="0">
                                <a:latin typeface="Cambria Math" panose="02040503050406030204" pitchFamily="18" charset="0"/>
                              </a:rPr>
                              <m:t>・</m:t>
                            </m:r>
                            <m:sSub>
                              <m:sSubPr>
                                <m:ctrlPr>
                                  <a:rPr lang="en-US" altLang="ja-JP" i="1">
                                    <a:latin typeface="Cambria Math" panose="02040503050406030204" pitchFamily="18" charset="0"/>
                                    <a:ea typeface="Cambria Math" panose="02040503050406030204" pitchFamily="18" charset="0"/>
                                  </a:rPr>
                                </m:ctrlPr>
                              </m:sSubPr>
                              <m:e>
                                <m:r>
                                  <m:rPr>
                                    <m:sty m:val="p"/>
                                  </m:rPr>
                                  <a:rPr lang="ja-JP" altLang="en-US" i="0">
                                    <a:latin typeface="Cambria Math" panose="02040503050406030204" pitchFamily="18" charset="0"/>
                                  </a:rPr>
                                  <m:t>μ</m:t>
                                </m:r>
                              </m:e>
                              <m:sub>
                                <m:r>
                                  <m:rPr>
                                    <m:sty m:val="p"/>
                                  </m:rPr>
                                  <a:rPr lang="en-US" altLang="ja-JP" i="0">
                                    <a:latin typeface="Cambria Math" panose="02040503050406030204" pitchFamily="18" charset="0"/>
                                    <a:ea typeface="Cambria Math" panose="02040503050406030204" pitchFamily="18" charset="0"/>
                                  </a:rPr>
                                  <m:t>j</m:t>
                                </m:r>
                              </m:sub>
                            </m:sSub>
                            <m:d>
                              <m:dPr>
                                <m:ctrlPr>
                                  <a:rPr lang="en-US" altLang="ja-JP" i="1">
                                    <a:latin typeface="Cambria Math" panose="02040503050406030204" pitchFamily="18" charset="0"/>
                                    <a:ea typeface="Cambria Math" panose="02040503050406030204" pitchFamily="18" charset="0"/>
                                  </a:rPr>
                                </m:ctrlPr>
                              </m:dPr>
                              <m:e>
                                <m:r>
                                  <a:rPr lang="en-US" altLang="ja-JP" i="0">
                                    <a:latin typeface="Cambria Math" panose="02040503050406030204" pitchFamily="18" charset="0"/>
                                    <a:ea typeface="Cambria Math" panose="02040503050406030204" pitchFamily="18" charset="0"/>
                                  </a:rPr>
                                  <m:t>0</m:t>
                                </m:r>
                              </m:e>
                            </m:d>
                            <m:r>
                              <a:rPr lang="en-US" altLang="ja-JP" b="0" i="0" smtClean="0">
                                <a:latin typeface="Cambria Math" panose="02040503050406030204" pitchFamily="18" charset="0"/>
                                <a:ea typeface="Cambria Math" panose="02040503050406030204" pitchFamily="18" charset="0"/>
                              </a:rPr>
                              <m:t>&gt;</m:t>
                            </m:r>
                          </m:e>
                        </m:nary>
                      </m:num>
                      <m:den>
                        <m:r>
                          <a:rPr lang="en-US" altLang="ja-JP" b="0" i="0" smtClean="0">
                            <a:latin typeface="Cambria Math" panose="02040503050406030204" pitchFamily="18" charset="0"/>
                            <a:ea typeface="Cambria Math" panose="02040503050406030204" pitchFamily="18" charset="0"/>
                          </a:rPr>
                          <m:t>&lt;</m:t>
                        </m:r>
                        <m:nary>
                          <m:naryPr>
                            <m:chr m:val="∑"/>
                            <m:ctrlPr>
                              <a:rPr lang="en-US" altLang="ja-JP" i="1">
                                <a:latin typeface="Cambria Math" panose="02040503050406030204" pitchFamily="18" charset="0"/>
                                <a:ea typeface="Cambria Math" panose="02040503050406030204" pitchFamily="18" charset="0"/>
                              </a:rPr>
                            </m:ctrlPr>
                          </m:naryPr>
                          <m:sub>
                            <m:r>
                              <m:rPr>
                                <m:sty m:val="p"/>
                                <m:brk m:alnAt="23"/>
                              </m:rPr>
                              <a:rPr lang="en-US" altLang="ja-JP" i="0">
                                <a:latin typeface="Cambria Math" panose="02040503050406030204" pitchFamily="18" charset="0"/>
                                <a:ea typeface="Cambria Math" panose="02040503050406030204" pitchFamily="18" charset="0"/>
                              </a:rPr>
                              <m:t>i</m:t>
                            </m:r>
                            <m:r>
                              <a:rPr lang="ja-JP" altLang="en-US" i="0">
                                <a:latin typeface="Cambria Math" panose="02040503050406030204" pitchFamily="18" charset="0"/>
                              </a:rPr>
                              <m:t>≠</m:t>
                            </m:r>
                            <m:r>
                              <m:rPr>
                                <m:sty m:val="p"/>
                              </m:rPr>
                              <a:rPr lang="en-US" altLang="ja-JP" i="0">
                                <a:latin typeface="Cambria Math" panose="02040503050406030204" pitchFamily="18" charset="0"/>
                                <a:ea typeface="Cambria Math" panose="02040503050406030204" pitchFamily="18" charset="0"/>
                              </a:rPr>
                              <m:t>j</m:t>
                            </m:r>
                          </m:sub>
                          <m:sup>
                            <m:r>
                              <m:rPr>
                                <m:sty m:val="p"/>
                              </m:rPr>
                              <a:rPr lang="en-US" altLang="ja-JP" i="0">
                                <a:latin typeface="Cambria Math" panose="02040503050406030204" pitchFamily="18" charset="0"/>
                                <a:ea typeface="Cambria Math" panose="02040503050406030204" pitchFamily="18" charset="0"/>
                              </a:rPr>
                              <m:t>N</m:t>
                            </m:r>
                          </m:sup>
                          <m:e>
                            <m:sSub>
                              <m:sSubPr>
                                <m:ctrlPr>
                                  <a:rPr lang="en-US" altLang="ja-JP" i="1">
                                    <a:latin typeface="Cambria Math" panose="02040503050406030204" pitchFamily="18" charset="0"/>
                                    <a:ea typeface="Cambria Math" panose="02040503050406030204" pitchFamily="18" charset="0"/>
                                  </a:rPr>
                                </m:ctrlPr>
                              </m:sSubPr>
                              <m:e>
                                <m:r>
                                  <m:rPr>
                                    <m:sty m:val="p"/>
                                  </m:rPr>
                                  <a:rPr lang="ja-JP" altLang="en-US" i="0">
                                    <a:latin typeface="Cambria Math" panose="02040503050406030204" pitchFamily="18" charset="0"/>
                                  </a:rPr>
                                  <m:t>μ</m:t>
                                </m:r>
                              </m:e>
                              <m:sub>
                                <m:r>
                                  <m:rPr>
                                    <m:sty m:val="p"/>
                                  </m:rPr>
                                  <a:rPr lang="en-US" altLang="ja-JP" i="0">
                                    <a:latin typeface="Cambria Math" panose="02040503050406030204" pitchFamily="18" charset="0"/>
                                    <a:ea typeface="Cambria Math" panose="02040503050406030204" pitchFamily="18" charset="0"/>
                                  </a:rPr>
                                  <m:t>i</m:t>
                                </m:r>
                              </m:sub>
                            </m:sSub>
                            <m:d>
                              <m:dPr>
                                <m:ctrlPr>
                                  <a:rPr lang="en-US" altLang="ja-JP" i="1">
                                    <a:latin typeface="Cambria Math" panose="02040503050406030204" pitchFamily="18" charset="0"/>
                                    <a:ea typeface="Cambria Math" panose="02040503050406030204" pitchFamily="18" charset="0"/>
                                  </a:rPr>
                                </m:ctrlPr>
                              </m:dPr>
                              <m:e>
                                <m:r>
                                  <a:rPr lang="en-US" altLang="ja-JP" i="0">
                                    <a:latin typeface="Cambria Math" panose="02040503050406030204" pitchFamily="18" charset="0"/>
                                    <a:ea typeface="Cambria Math" panose="02040503050406030204" pitchFamily="18" charset="0"/>
                                  </a:rPr>
                                  <m:t>0</m:t>
                                </m:r>
                              </m:e>
                            </m:d>
                            <m:r>
                              <a:rPr lang="ja-JP" altLang="en-US" i="0">
                                <a:latin typeface="Cambria Math" panose="02040503050406030204" pitchFamily="18" charset="0"/>
                              </a:rPr>
                              <m:t>・</m:t>
                            </m:r>
                            <m:sSub>
                              <m:sSubPr>
                                <m:ctrlPr>
                                  <a:rPr lang="en-US" altLang="ja-JP" i="1">
                                    <a:latin typeface="Cambria Math" panose="02040503050406030204" pitchFamily="18" charset="0"/>
                                    <a:ea typeface="Cambria Math" panose="02040503050406030204" pitchFamily="18" charset="0"/>
                                  </a:rPr>
                                </m:ctrlPr>
                              </m:sSubPr>
                              <m:e>
                                <m:r>
                                  <m:rPr>
                                    <m:sty m:val="p"/>
                                  </m:rPr>
                                  <a:rPr lang="ja-JP" altLang="en-US" i="0">
                                    <a:latin typeface="Cambria Math" panose="02040503050406030204" pitchFamily="18" charset="0"/>
                                  </a:rPr>
                                  <m:t>μ</m:t>
                                </m:r>
                              </m:e>
                              <m:sub>
                                <m:r>
                                  <m:rPr>
                                    <m:sty m:val="p"/>
                                  </m:rPr>
                                  <a:rPr lang="en-US" altLang="ja-JP" i="0">
                                    <a:latin typeface="Cambria Math" panose="02040503050406030204" pitchFamily="18" charset="0"/>
                                    <a:ea typeface="Cambria Math" panose="02040503050406030204" pitchFamily="18" charset="0"/>
                                  </a:rPr>
                                  <m:t>j</m:t>
                                </m:r>
                              </m:sub>
                            </m:sSub>
                            <m:d>
                              <m:dPr>
                                <m:ctrlPr>
                                  <a:rPr lang="en-US" altLang="ja-JP" i="1">
                                    <a:latin typeface="Cambria Math" panose="02040503050406030204" pitchFamily="18" charset="0"/>
                                    <a:ea typeface="Cambria Math" panose="02040503050406030204" pitchFamily="18" charset="0"/>
                                  </a:rPr>
                                </m:ctrlPr>
                              </m:dPr>
                              <m:e>
                                <m:r>
                                  <a:rPr lang="en-US" altLang="ja-JP" i="0">
                                    <a:latin typeface="Cambria Math" panose="02040503050406030204" pitchFamily="18" charset="0"/>
                                    <a:ea typeface="Cambria Math" panose="02040503050406030204" pitchFamily="18" charset="0"/>
                                  </a:rPr>
                                  <m:t>0</m:t>
                                </m:r>
                              </m:e>
                            </m:d>
                            <m:r>
                              <a:rPr lang="en-US" altLang="ja-JP" b="0" i="0" smtClean="0">
                                <a:latin typeface="Cambria Math" panose="02040503050406030204" pitchFamily="18" charset="0"/>
                                <a:ea typeface="Cambria Math" panose="02040503050406030204" pitchFamily="18" charset="0"/>
                              </a:rPr>
                              <m:t>&gt;</m:t>
                            </m:r>
                          </m:e>
                        </m:nary>
                      </m:den>
                    </m:f>
                  </m:oMath>
                </a14:m>
                <a:r>
                  <a:rPr lang="en-US" altLang="ja-JP" dirty="0"/>
                  <a:t>  (</a:t>
                </a:r>
                <a:r>
                  <a:rPr lang="en-US" altLang="ja-JP" dirty="0" err="1"/>
                  <a:t>i</a:t>
                </a:r>
                <a:r>
                  <a:rPr lang="en-US" altLang="ja-JP" dirty="0"/>
                  <a:t>=1,2…N, j=1,2…N)</a:t>
                </a:r>
              </a:p>
              <a:p>
                <a:pPr marL="0" indent="0" algn="ctr">
                  <a:buNone/>
                </a:pPr>
                <a:endParaRPr kumimoji="1" lang="en-US" altLang="ja-JP" dirty="0"/>
              </a:p>
              <a:p>
                <a:pPr marL="0" indent="0">
                  <a:buNone/>
                </a:pPr>
                <a:endParaRPr kumimoji="1" lang="ja-JP" altLang="en-US" dirty="0"/>
              </a:p>
            </p:txBody>
          </p:sp>
        </mc:Choice>
        <mc:Fallback>
          <p:sp>
            <p:nvSpPr>
              <p:cNvPr id="3" name="コンテンツ プレースホルダー 2">
                <a:extLst>
                  <a:ext uri="{FF2B5EF4-FFF2-40B4-BE49-F238E27FC236}">
                    <a16:creationId xmlns:a16="http://schemas.microsoft.com/office/drawing/2014/main" id="{88993F28-6E1E-4AB0-AABA-D7456409B16C}"/>
                  </a:ext>
                </a:extLst>
              </p:cNvPr>
              <p:cNvSpPr>
                <a:spLocks noGrp="1" noRot="1" noChangeAspect="1" noMove="1" noResize="1" noEditPoints="1" noAdjustHandles="1" noChangeArrowheads="1" noChangeShapeType="1" noTextEdit="1"/>
              </p:cNvSpPr>
              <p:nvPr>
                <p:ph idx="1"/>
              </p:nvPr>
            </p:nvSpPr>
            <p:spPr>
              <a:xfrm>
                <a:off x="755072" y="1060853"/>
                <a:ext cx="10515600" cy="5489237"/>
              </a:xfrm>
              <a:blipFill>
                <a:blip r:embed="rId3"/>
                <a:stretch>
                  <a:fillRect l="-1217" t="-1778"/>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8441859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57D7A3D-9157-4DED-9FF6-3813CEE0069C}"/>
              </a:ext>
            </a:extLst>
          </p:cNvPr>
          <p:cNvSpPr>
            <a:spLocks noGrp="1"/>
          </p:cNvSpPr>
          <p:nvPr>
            <p:ph type="title"/>
          </p:nvPr>
        </p:nvSpPr>
        <p:spPr/>
        <p:txBody>
          <a:bodyPr/>
          <a:lstStyle/>
          <a:p>
            <a:pPr algn="ctr"/>
            <a:r>
              <a:rPr lang="ja-JP" altLang="en-US" dirty="0"/>
              <a:t>双極子モーメント</a:t>
            </a:r>
            <a:endParaRPr kumimoji="1" lang="ja-JP" altLang="en-US" dirty="0"/>
          </a:p>
        </p:txBody>
      </p:sp>
      <p:sp>
        <p:nvSpPr>
          <p:cNvPr id="5" name="テキスト ボックス 4">
            <a:extLst>
              <a:ext uri="{FF2B5EF4-FFF2-40B4-BE49-F238E27FC236}">
                <a16:creationId xmlns:a16="http://schemas.microsoft.com/office/drawing/2014/main" id="{1CC9683C-0DA3-4DC9-A544-93082B59AC57}"/>
              </a:ext>
            </a:extLst>
          </p:cNvPr>
          <p:cNvSpPr txBox="1"/>
          <p:nvPr/>
        </p:nvSpPr>
        <p:spPr>
          <a:xfrm>
            <a:off x="620734" y="1690688"/>
            <a:ext cx="10950532" cy="523220"/>
          </a:xfrm>
          <a:prstGeom prst="rect">
            <a:avLst/>
          </a:prstGeom>
          <a:noFill/>
        </p:spPr>
        <p:txBody>
          <a:bodyPr wrap="square" rtlCol="0">
            <a:spAutoFit/>
          </a:bodyPr>
          <a:lstStyle/>
          <a:p>
            <a:r>
              <a:rPr kumimoji="1" lang="ja-JP" altLang="en-US" sz="2800" dirty="0"/>
              <a:t>電荷分布の偏りを定量的に表す。</a:t>
            </a:r>
            <a:r>
              <a:rPr lang="en-US" altLang="ja-JP" sz="2800" dirty="0">
                <a:latin typeface="Times New Roman" panose="02020603050405020304" pitchFamily="18" charset="0"/>
                <a:cs typeface="Times New Roman" panose="02020603050405020304" pitchFamily="18" charset="0"/>
              </a:rPr>
              <a:t>Charge density</a:t>
            </a:r>
            <a:r>
              <a:rPr lang="en-US" altLang="ja-JP" sz="2800" dirty="0"/>
              <a:t>: σ</a:t>
            </a:r>
            <a:r>
              <a:rPr kumimoji="1" lang="ja-JP" altLang="en-US" sz="2800" dirty="0"/>
              <a:t>から求められる。</a:t>
            </a:r>
          </a:p>
        </p:txBody>
      </p:sp>
      <mc:AlternateContent xmlns:mc="http://schemas.openxmlformats.org/markup-compatibility/2006">
        <mc:Choice xmlns:a14="http://schemas.microsoft.com/office/drawing/2010/main" Requires="a14">
          <p:sp>
            <p:nvSpPr>
              <p:cNvPr id="6" name="テキスト ボックス 5">
                <a:extLst>
                  <a:ext uri="{FF2B5EF4-FFF2-40B4-BE49-F238E27FC236}">
                    <a16:creationId xmlns:a16="http://schemas.microsoft.com/office/drawing/2014/main" id="{9C89E9FF-0F2F-4221-885F-E66E6CD888F0}"/>
                  </a:ext>
                </a:extLst>
              </p:cNvPr>
              <p:cNvSpPr txBox="1"/>
              <p:nvPr/>
            </p:nvSpPr>
            <p:spPr>
              <a:xfrm>
                <a:off x="6096000" y="2816488"/>
                <a:ext cx="5413863" cy="3108543"/>
              </a:xfrm>
              <a:prstGeom prst="rect">
                <a:avLst/>
              </a:prstGeom>
              <a:noFill/>
            </p:spPr>
            <p:txBody>
              <a:bodyPr wrap="square" rtlCol="0">
                <a:spAutoFit/>
              </a:bodyPr>
              <a:lstStyle/>
              <a:p>
                <a:r>
                  <a:rPr lang="en-US" altLang="ja-JP" sz="2800" dirty="0">
                    <a:latin typeface="Times New Roman" panose="02020603050405020304" pitchFamily="18" charset="0"/>
                    <a:cs typeface="Times New Roman" panose="02020603050405020304" pitchFamily="18" charset="0"/>
                  </a:rPr>
                  <a:t>Dipole moment</a:t>
                </a:r>
                <a:r>
                  <a:rPr lang="en-US" altLang="ja-JP" sz="2800" dirty="0"/>
                  <a:t>: </a:t>
                </a:r>
                <a:r>
                  <a:rPr lang="en-US" altLang="ja-JP" sz="2800" b="1" dirty="0"/>
                  <a:t>μ</a:t>
                </a:r>
              </a:p>
              <a:p>
                <a:endParaRPr lang="en-US" altLang="ja-JP" sz="2800" dirty="0"/>
              </a:p>
              <a:p>
                <a:pPr algn="ctr"/>
                <a:r>
                  <a:rPr lang="en-US" altLang="ja-JP" sz="2800" b="1" dirty="0"/>
                  <a:t>μ</a:t>
                </a:r>
                <a:r>
                  <a:rPr lang="en-US" altLang="ja-JP" sz="2800" dirty="0"/>
                  <a:t>=Σ</a:t>
                </a:r>
                <a14:m>
                  <m:oMath xmlns:m="http://schemas.openxmlformats.org/officeDocument/2006/math">
                    <m:sSub>
                      <m:sSubPr>
                        <m:ctrlPr>
                          <a:rPr lang="en-US" altLang="ja-JP" sz="2800" i="1" smtClean="0">
                            <a:latin typeface="Cambria Math" panose="02040503050406030204" pitchFamily="18" charset="0"/>
                          </a:rPr>
                        </m:ctrlPr>
                      </m:sSubPr>
                      <m:e>
                        <m:r>
                          <m:rPr>
                            <m:sty m:val="p"/>
                          </m:rPr>
                          <a:rPr lang="en-US" altLang="ja-JP" sz="2800" b="0" i="0">
                            <a:latin typeface="Cambria Math" panose="02040503050406030204" pitchFamily="18" charset="0"/>
                          </a:rPr>
                          <m:t>σ</m:t>
                        </m:r>
                      </m:e>
                      <m:sub>
                        <m:r>
                          <m:rPr>
                            <m:sty m:val="p"/>
                          </m:rPr>
                          <a:rPr lang="en-US" altLang="ja-JP" sz="2800" b="0" i="0" smtClean="0">
                            <a:latin typeface="Cambria Math" panose="02040503050406030204" pitchFamily="18" charset="0"/>
                          </a:rPr>
                          <m:t>i</m:t>
                        </m:r>
                      </m:sub>
                    </m:sSub>
                    <m:sSub>
                      <m:sSubPr>
                        <m:ctrlPr>
                          <a:rPr lang="en-US" altLang="ja-JP" sz="2800" i="1" smtClean="0">
                            <a:latin typeface="Cambria Math" panose="02040503050406030204" pitchFamily="18" charset="0"/>
                          </a:rPr>
                        </m:ctrlPr>
                      </m:sSubPr>
                      <m:e>
                        <m:r>
                          <a:rPr lang="en-US" altLang="ja-JP" sz="2800" b="1" i="0" smtClean="0">
                            <a:latin typeface="Cambria Math" panose="02040503050406030204" pitchFamily="18" charset="0"/>
                          </a:rPr>
                          <m:t>𝐫</m:t>
                        </m:r>
                      </m:e>
                      <m:sub>
                        <m:r>
                          <m:rPr>
                            <m:sty m:val="p"/>
                          </m:rPr>
                          <a:rPr lang="en-US" altLang="ja-JP" sz="2800" b="0" i="0" smtClean="0">
                            <a:latin typeface="Cambria Math" panose="02040503050406030204" pitchFamily="18" charset="0"/>
                          </a:rPr>
                          <m:t>i</m:t>
                        </m:r>
                      </m:sub>
                    </m:sSub>
                  </m:oMath>
                </a14:m>
                <a:r>
                  <a:rPr kumimoji="1" lang="en-US" altLang="ja-JP" sz="2800" dirty="0"/>
                  <a:t> (</a:t>
                </a:r>
                <a:r>
                  <a:rPr kumimoji="1" lang="en-US" altLang="ja-JP" sz="2800" dirty="0" err="1"/>
                  <a:t>i</a:t>
                </a:r>
                <a:r>
                  <a:rPr kumimoji="1" lang="en-US" altLang="ja-JP" sz="2800" dirty="0"/>
                  <a:t> = 0, 1, …)</a:t>
                </a:r>
              </a:p>
              <a:p>
                <a:pPr algn="ctr"/>
                <a:endParaRPr lang="en-US" altLang="ja-JP" sz="2800" dirty="0"/>
              </a:p>
              <a:p>
                <a:r>
                  <a:rPr kumimoji="1" lang="en-US" altLang="ja-JP" sz="2800" dirty="0">
                    <a:latin typeface="Times New Roman" panose="02020603050405020304" pitchFamily="18" charset="0"/>
                    <a:cs typeface="Times New Roman" panose="02020603050405020304" pitchFamily="18" charset="0"/>
                  </a:rPr>
                  <a:t>SI</a:t>
                </a:r>
                <a:r>
                  <a:rPr kumimoji="1" lang="ja-JP" altLang="en-US" sz="2800" dirty="0"/>
                  <a:t>単位では値が小さい</a:t>
                </a:r>
                <a:endParaRPr kumimoji="1" lang="en-US" altLang="ja-JP" sz="2800" dirty="0"/>
              </a:p>
              <a:p>
                <a:endParaRPr lang="en-US" altLang="ja-JP" sz="2800" dirty="0"/>
              </a:p>
              <a:p>
                <a:r>
                  <a:rPr kumimoji="1" lang="ja-JP" altLang="en-US" sz="2800" dirty="0"/>
                  <a:t>１</a:t>
                </a:r>
                <a:r>
                  <a:rPr lang="en-US" altLang="ja-JP" sz="2800" dirty="0" err="1">
                    <a:latin typeface="Times New Roman" panose="02020603050405020304" pitchFamily="18" charset="0"/>
                    <a:cs typeface="Times New Roman" panose="02020603050405020304" pitchFamily="18" charset="0"/>
                  </a:rPr>
                  <a:t>debye</a:t>
                </a:r>
                <a:r>
                  <a:rPr lang="en-US" altLang="ja-JP" sz="2800" dirty="0"/>
                  <a:t> =3.33564</a:t>
                </a:r>
                <a14:m>
                  <m:oMath xmlns:m="http://schemas.openxmlformats.org/officeDocument/2006/math">
                    <m:r>
                      <a:rPr lang="en-US" altLang="ja-JP" sz="2800" i="1" smtClean="0">
                        <a:latin typeface="Cambria Math" panose="02040503050406030204" pitchFamily="18" charset="0"/>
                        <a:ea typeface="Cambria Math" panose="02040503050406030204" pitchFamily="18" charset="0"/>
                      </a:rPr>
                      <m:t>×</m:t>
                    </m:r>
                    <m:sSup>
                      <m:sSupPr>
                        <m:ctrlPr>
                          <a:rPr lang="en-US" altLang="ja-JP" sz="2800" i="1" smtClean="0">
                            <a:latin typeface="Cambria Math" panose="02040503050406030204" pitchFamily="18" charset="0"/>
                          </a:rPr>
                        </m:ctrlPr>
                      </m:sSupPr>
                      <m:e>
                        <m:r>
                          <a:rPr lang="en-US" altLang="ja-JP" sz="2800" b="0" i="1" smtClean="0">
                            <a:latin typeface="Cambria Math" panose="02040503050406030204" pitchFamily="18" charset="0"/>
                          </a:rPr>
                          <m:t>10</m:t>
                        </m:r>
                      </m:e>
                      <m:sup>
                        <m:r>
                          <a:rPr lang="en-US" altLang="ja-JP" sz="2800" b="0" i="1" smtClean="0">
                            <a:latin typeface="Cambria Math" panose="02040503050406030204" pitchFamily="18" charset="0"/>
                          </a:rPr>
                          <m:t>−30</m:t>
                        </m:r>
                      </m:sup>
                    </m:sSup>
                  </m:oMath>
                </a14:m>
                <a:r>
                  <a:rPr kumimoji="1" lang="en-US" altLang="ja-JP" sz="2800" dirty="0"/>
                  <a:t>C</a:t>
                </a:r>
                <a:r>
                  <a:rPr kumimoji="1" lang="ja-JP" altLang="en-US" sz="2800" dirty="0"/>
                  <a:t>・</a:t>
                </a:r>
                <a:r>
                  <a:rPr kumimoji="1" lang="en-US" altLang="ja-JP" sz="2800" dirty="0"/>
                  <a:t>m</a:t>
                </a:r>
                <a:endParaRPr kumimoji="1" lang="ja-JP" altLang="en-US" sz="2800" dirty="0"/>
              </a:p>
            </p:txBody>
          </p:sp>
        </mc:Choice>
        <mc:Fallback>
          <p:sp>
            <p:nvSpPr>
              <p:cNvPr id="6" name="テキスト ボックス 5">
                <a:extLst>
                  <a:ext uri="{FF2B5EF4-FFF2-40B4-BE49-F238E27FC236}">
                    <a16:creationId xmlns:a16="http://schemas.microsoft.com/office/drawing/2014/main" id="{9C89E9FF-0F2F-4221-885F-E66E6CD888F0}"/>
                  </a:ext>
                </a:extLst>
              </p:cNvPr>
              <p:cNvSpPr txBox="1">
                <a:spLocks noRot="1" noChangeAspect="1" noMove="1" noResize="1" noEditPoints="1" noAdjustHandles="1" noChangeArrowheads="1" noChangeShapeType="1" noTextEdit="1"/>
              </p:cNvSpPr>
              <p:nvPr/>
            </p:nvSpPr>
            <p:spPr>
              <a:xfrm>
                <a:off x="6096000" y="2816488"/>
                <a:ext cx="5413863" cy="3108543"/>
              </a:xfrm>
              <a:prstGeom prst="rect">
                <a:avLst/>
              </a:prstGeom>
              <a:blipFill>
                <a:blip r:embed="rId2"/>
                <a:stretch>
                  <a:fillRect l="-2252" t="-2353" b="-4706"/>
                </a:stretch>
              </a:blipFill>
            </p:spPr>
            <p:txBody>
              <a:bodyPr/>
              <a:lstStyle/>
              <a:p>
                <a:r>
                  <a:rPr lang="ja-JP" altLang="en-US">
                    <a:noFill/>
                  </a:rPr>
                  <a:t> </a:t>
                </a:r>
              </a:p>
            </p:txBody>
          </p:sp>
        </mc:Fallback>
      </mc:AlternateContent>
      <p:pic>
        <p:nvPicPr>
          <p:cNvPr id="7" name="図 6"/>
          <p:cNvPicPr>
            <a:picLocks noChangeAspect="1"/>
          </p:cNvPicPr>
          <p:nvPr/>
        </p:nvPicPr>
        <p:blipFill rotWithShape="1">
          <a:blip r:embed="rId3"/>
          <a:srcRect l="34479" t="26296" r="49479" b="50741"/>
          <a:stretch/>
        </p:blipFill>
        <p:spPr>
          <a:xfrm>
            <a:off x="1729041" y="2805112"/>
            <a:ext cx="2933700" cy="2362200"/>
          </a:xfrm>
          <a:prstGeom prst="rect">
            <a:avLst/>
          </a:prstGeom>
        </p:spPr>
      </p:pic>
      <p:sp>
        <p:nvSpPr>
          <p:cNvPr id="3" name="テキスト ボックス 2">
            <a:extLst>
              <a:ext uri="{FF2B5EF4-FFF2-40B4-BE49-F238E27FC236}">
                <a16:creationId xmlns:a16="http://schemas.microsoft.com/office/drawing/2014/main" id="{1B2C8484-1C17-4D2E-A68C-BC28C4DB52F9}"/>
              </a:ext>
            </a:extLst>
          </p:cNvPr>
          <p:cNvSpPr txBox="1"/>
          <p:nvPr/>
        </p:nvSpPr>
        <p:spPr>
          <a:xfrm>
            <a:off x="1037737" y="5618780"/>
            <a:ext cx="4667037" cy="954107"/>
          </a:xfrm>
          <a:prstGeom prst="rect">
            <a:avLst/>
          </a:prstGeom>
          <a:noFill/>
        </p:spPr>
        <p:txBody>
          <a:bodyPr wrap="square" rtlCol="0">
            <a:spAutoFit/>
          </a:bodyPr>
          <a:lstStyle/>
          <a:p>
            <a:r>
              <a:rPr kumimoji="1" lang="en-US" altLang="ja-JP" sz="2800" dirty="0">
                <a:latin typeface="Times New Roman" panose="02020603050405020304" pitchFamily="18" charset="0"/>
                <a:cs typeface="Times New Roman" panose="02020603050405020304" pitchFamily="18" charset="0"/>
              </a:rPr>
              <a:t>Fig.1.</a:t>
            </a:r>
            <a:r>
              <a:rPr lang="ja-JP" altLang="en-US" sz="2800" dirty="0">
                <a:latin typeface="Times New Roman" panose="02020603050405020304" pitchFamily="18" charset="0"/>
                <a:cs typeface="Times New Roman" panose="02020603050405020304" pitchFamily="18" charset="0"/>
              </a:rPr>
              <a:t> </a:t>
            </a:r>
            <a:r>
              <a:rPr lang="en-US" altLang="ja-JP" sz="2800" dirty="0">
                <a:latin typeface="Times New Roman" panose="02020603050405020304" pitchFamily="18" charset="0"/>
                <a:cs typeface="Times New Roman" panose="02020603050405020304" pitchFamily="18" charset="0"/>
              </a:rPr>
              <a:t>Dipole</a:t>
            </a:r>
            <a:r>
              <a:rPr lang="ja-JP" altLang="en-US" sz="2800" dirty="0">
                <a:latin typeface="Times New Roman" panose="02020603050405020304" pitchFamily="18" charset="0"/>
                <a:cs typeface="Times New Roman" panose="02020603050405020304" pitchFamily="18" charset="0"/>
              </a:rPr>
              <a:t> </a:t>
            </a:r>
            <a:r>
              <a:rPr lang="en-US" altLang="ja-JP" sz="2800" dirty="0">
                <a:latin typeface="Times New Roman" panose="02020603050405020304" pitchFamily="18" charset="0"/>
                <a:cs typeface="Times New Roman" panose="02020603050405020304" pitchFamily="18" charset="0"/>
              </a:rPr>
              <a:t>moment</a:t>
            </a:r>
            <a:r>
              <a:rPr lang="ja-JP" altLang="en-US" sz="2800" dirty="0">
                <a:latin typeface="Times New Roman" panose="02020603050405020304" pitchFamily="18" charset="0"/>
                <a:cs typeface="Times New Roman" panose="02020603050405020304" pitchFamily="18" charset="0"/>
              </a:rPr>
              <a:t> </a:t>
            </a:r>
            <a:r>
              <a:rPr lang="en-US" altLang="ja-JP" sz="2800" dirty="0">
                <a:latin typeface="Times New Roman" panose="02020603050405020304" pitchFamily="18" charset="0"/>
                <a:cs typeface="Times New Roman" panose="02020603050405020304" pitchFamily="18" charset="0"/>
              </a:rPr>
              <a:t>of</a:t>
            </a:r>
            <a:r>
              <a:rPr lang="ja-JP" altLang="en-US" sz="2800" dirty="0">
                <a:latin typeface="Times New Roman" panose="02020603050405020304" pitchFamily="18" charset="0"/>
                <a:cs typeface="Times New Roman" panose="02020603050405020304" pitchFamily="18" charset="0"/>
              </a:rPr>
              <a:t> </a:t>
            </a:r>
            <a:r>
              <a:rPr lang="en-US" altLang="ja-JP" sz="2800" dirty="0">
                <a:latin typeface="Times New Roman" panose="02020603050405020304" pitchFamily="18" charset="0"/>
                <a:cs typeface="Times New Roman" panose="02020603050405020304" pitchFamily="18" charset="0"/>
              </a:rPr>
              <a:t>water</a:t>
            </a:r>
            <a:r>
              <a:rPr lang="ja-JP" altLang="en-US" sz="2800" dirty="0">
                <a:latin typeface="Times New Roman" panose="02020603050405020304" pitchFamily="18" charset="0"/>
                <a:cs typeface="Times New Roman" panose="02020603050405020304" pitchFamily="18" charset="0"/>
              </a:rPr>
              <a:t> </a:t>
            </a:r>
            <a:r>
              <a:rPr lang="en-US" altLang="ja-JP" sz="2800" dirty="0">
                <a:latin typeface="Times New Roman" panose="02020603050405020304" pitchFamily="18" charset="0"/>
                <a:cs typeface="Times New Roman" panose="02020603050405020304" pitchFamily="18" charset="0"/>
              </a:rPr>
              <a:t>molecule</a:t>
            </a:r>
            <a:endParaRPr kumimoji="1" lang="ja-JP" alt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157694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98E7FA8-53B6-4896-BDDC-61B495B6AAFC}"/>
              </a:ext>
            </a:extLst>
          </p:cNvPr>
          <p:cNvSpPr>
            <a:spLocks noGrp="1"/>
          </p:cNvSpPr>
          <p:nvPr>
            <p:ph type="title"/>
          </p:nvPr>
        </p:nvSpPr>
        <p:spPr>
          <a:xfrm>
            <a:off x="838200" y="159586"/>
            <a:ext cx="10515600" cy="1037448"/>
          </a:xfrm>
        </p:spPr>
        <p:txBody>
          <a:bodyPr/>
          <a:lstStyle/>
          <a:p>
            <a:pPr algn="ctr"/>
            <a:r>
              <a:rPr kumimoji="1" lang="ja-JP" altLang="en-US" dirty="0"/>
              <a:t>実験方法</a:t>
            </a:r>
          </a:p>
        </p:txBody>
      </p:sp>
      <p:sp>
        <p:nvSpPr>
          <p:cNvPr id="3" name="コンテンツ プレースホルダー 2">
            <a:extLst>
              <a:ext uri="{FF2B5EF4-FFF2-40B4-BE49-F238E27FC236}">
                <a16:creationId xmlns:a16="http://schemas.microsoft.com/office/drawing/2014/main" id="{35C12643-A83C-4D07-B9E7-4662125266EA}"/>
              </a:ext>
            </a:extLst>
          </p:cNvPr>
          <p:cNvSpPr>
            <a:spLocks noGrp="1"/>
          </p:cNvSpPr>
          <p:nvPr>
            <p:ph idx="1"/>
          </p:nvPr>
        </p:nvSpPr>
        <p:spPr>
          <a:xfrm>
            <a:off x="838200" y="1951069"/>
            <a:ext cx="10515600" cy="1082688"/>
          </a:xfrm>
        </p:spPr>
        <p:txBody>
          <a:bodyPr>
            <a:normAutofit lnSpcReduction="10000"/>
          </a:bodyPr>
          <a:lstStyle/>
          <a:p>
            <a:pPr marL="0" indent="0">
              <a:buNone/>
            </a:pPr>
            <a:r>
              <a:rPr lang="ja-JP" altLang="en-US" sz="3600" dirty="0"/>
              <a:t>使用したシミュレーションプログラム</a:t>
            </a:r>
            <a:endParaRPr lang="en-US" altLang="ja-JP" sz="3600" dirty="0"/>
          </a:p>
          <a:p>
            <a:pPr marL="0" indent="0">
              <a:buNone/>
            </a:pPr>
            <a:r>
              <a:rPr lang="ja-JP" altLang="en-US" sz="3200" dirty="0">
                <a:latin typeface="Times New Roman" panose="02020603050405020304" pitchFamily="18" charset="0"/>
                <a:cs typeface="Times New Roman" panose="02020603050405020304" pitchFamily="18" charset="0"/>
              </a:rPr>
              <a:t>・</a:t>
            </a:r>
            <a:r>
              <a:rPr lang="en-US" altLang="ja-JP" sz="3200" dirty="0">
                <a:latin typeface="Times New Roman" panose="02020603050405020304" pitchFamily="18" charset="0"/>
                <a:cs typeface="Times New Roman" panose="02020603050405020304" pitchFamily="18" charset="0"/>
              </a:rPr>
              <a:t>Discovery Studio</a:t>
            </a:r>
            <a:r>
              <a:rPr lang="ja-JP" altLang="en-US" sz="3200" dirty="0">
                <a:latin typeface="Times New Roman" panose="02020603050405020304" pitchFamily="18" charset="0"/>
                <a:cs typeface="Times New Roman" panose="02020603050405020304" pitchFamily="18" charset="0"/>
              </a:rPr>
              <a:t> </a:t>
            </a:r>
            <a:r>
              <a:rPr lang="en-US" altLang="ja-JP" sz="3200" dirty="0">
                <a:latin typeface="Times New Roman" panose="02020603050405020304" pitchFamily="18" charset="0"/>
                <a:cs typeface="Times New Roman" panose="02020603050405020304" pitchFamily="18" charset="0"/>
              </a:rPr>
              <a:t>2017</a:t>
            </a:r>
            <a:r>
              <a:rPr lang="ja-JP" altLang="en-US" sz="3200" dirty="0">
                <a:latin typeface="Times New Roman" panose="02020603050405020304" pitchFamily="18" charset="0"/>
                <a:cs typeface="Times New Roman" panose="02020603050405020304" pitchFamily="18" charset="0"/>
              </a:rPr>
              <a:t> </a:t>
            </a:r>
            <a:r>
              <a:rPr lang="en-US" altLang="ja-JP" sz="3200" dirty="0">
                <a:latin typeface="Times New Roman" panose="02020603050405020304" pitchFamily="18" charset="0"/>
                <a:cs typeface="Times New Roman" panose="02020603050405020304" pitchFamily="18" charset="0"/>
              </a:rPr>
              <a:t>R2(</a:t>
            </a:r>
            <a:r>
              <a:rPr lang="ja-JP" altLang="en-US" sz="3200" dirty="0">
                <a:latin typeface="Times New Roman" panose="02020603050405020304" pitchFamily="18" charset="0"/>
                <a:cs typeface="Times New Roman" panose="02020603050405020304" pitchFamily="18" charset="0"/>
              </a:rPr>
              <a:t>以降</a:t>
            </a:r>
            <a:r>
              <a:rPr lang="en-US" altLang="ja-JP" sz="3200" dirty="0">
                <a:latin typeface="Times New Roman" panose="02020603050405020304" pitchFamily="18" charset="0"/>
                <a:cs typeface="Times New Roman" panose="02020603050405020304" pitchFamily="18" charset="0"/>
              </a:rPr>
              <a:t>DS)</a:t>
            </a:r>
          </a:p>
          <a:p>
            <a:pPr marL="0" indent="0">
              <a:buNone/>
            </a:pPr>
            <a:endParaRPr lang="en-US" altLang="ja-JP" dirty="0"/>
          </a:p>
        </p:txBody>
      </p:sp>
      <p:sp>
        <p:nvSpPr>
          <p:cNvPr id="4" name="テキスト ボックス 3">
            <a:extLst>
              <a:ext uri="{FF2B5EF4-FFF2-40B4-BE49-F238E27FC236}">
                <a16:creationId xmlns:a16="http://schemas.microsoft.com/office/drawing/2014/main" id="{F6C74B97-6184-46D5-BAB5-8A7138918B03}"/>
              </a:ext>
            </a:extLst>
          </p:cNvPr>
          <p:cNvSpPr txBox="1"/>
          <p:nvPr/>
        </p:nvSpPr>
        <p:spPr>
          <a:xfrm>
            <a:off x="838200" y="3033757"/>
            <a:ext cx="11066907" cy="2062103"/>
          </a:xfrm>
          <a:prstGeom prst="rect">
            <a:avLst/>
          </a:prstGeom>
          <a:noFill/>
        </p:spPr>
        <p:txBody>
          <a:bodyPr wrap="square" rtlCol="0">
            <a:spAutoFit/>
          </a:bodyPr>
          <a:lstStyle/>
          <a:p>
            <a:r>
              <a:rPr kumimoji="1" lang="ja-JP" altLang="en-US" sz="2800" dirty="0"/>
              <a:t>・</a:t>
            </a:r>
            <a:r>
              <a:rPr kumimoji="1" lang="en-US" altLang="ja-JP" sz="3200" dirty="0">
                <a:latin typeface="Times New Roman" panose="02020603050405020304" pitchFamily="18" charset="0"/>
                <a:cs typeface="Times New Roman" panose="02020603050405020304" pitchFamily="18" charset="0"/>
              </a:rPr>
              <a:t>DS</a:t>
            </a:r>
            <a:r>
              <a:rPr kumimoji="1" lang="ja-JP" altLang="en-US" sz="3200" dirty="0"/>
              <a:t>を用いて</a:t>
            </a:r>
            <a:r>
              <a:rPr kumimoji="1" lang="en-US" altLang="ja-JP" sz="3200" dirty="0">
                <a:latin typeface="Times New Roman" panose="02020603050405020304" pitchFamily="18" charset="0"/>
                <a:cs typeface="Times New Roman" panose="02020603050405020304" pitchFamily="18" charset="0"/>
              </a:rPr>
              <a:t>300K</a:t>
            </a:r>
            <a:r>
              <a:rPr kumimoji="1" lang="ja-JP" altLang="en-US" sz="3200" dirty="0"/>
              <a:t>の水分子</a:t>
            </a:r>
            <a:r>
              <a:rPr lang="ja-JP" altLang="en-US" sz="3200" dirty="0"/>
              <a:t>の</a:t>
            </a:r>
            <a:r>
              <a:rPr kumimoji="1" lang="ja-JP" altLang="en-US" sz="3200" dirty="0"/>
              <a:t>振る舞いを計算し</a:t>
            </a:r>
            <a:r>
              <a:rPr lang="ja-JP" altLang="en-US" sz="3200" dirty="0"/>
              <a:t>た。</a:t>
            </a:r>
            <a:endParaRPr lang="en-US" altLang="ja-JP" sz="3200" dirty="0"/>
          </a:p>
          <a:p>
            <a:r>
              <a:rPr kumimoji="1" lang="ja-JP" altLang="en-US" sz="3200" dirty="0"/>
              <a:t>・</a:t>
            </a:r>
            <a:r>
              <a:rPr lang="ja-JP" altLang="en-US" sz="3200" dirty="0"/>
              <a:t>自作プログラムを用いて、</a:t>
            </a:r>
            <a:r>
              <a:rPr kumimoji="1" lang="ja-JP" altLang="en-US" sz="3200" dirty="0"/>
              <a:t>各原子の位置座標と電荷情報から水分子の双極子モーメント間の時間相関関数と</a:t>
            </a:r>
            <a:r>
              <a:rPr lang="ja-JP" altLang="en-US" sz="3200" dirty="0"/>
              <a:t>誘電緩和曲線を求めた</a:t>
            </a:r>
            <a:r>
              <a:rPr kumimoji="1" lang="ja-JP" altLang="en-US" sz="3200" dirty="0"/>
              <a:t>。</a:t>
            </a:r>
            <a:endParaRPr kumimoji="1" lang="en-US" altLang="ja-JP" sz="3200" dirty="0"/>
          </a:p>
        </p:txBody>
      </p:sp>
    </p:spTree>
    <p:extLst>
      <p:ext uri="{BB962C8B-B14F-4D97-AF65-F5344CB8AC3E}">
        <p14:creationId xmlns:p14="http://schemas.microsoft.com/office/powerpoint/2010/main" val="20076064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0E9EC0F3-5152-447B-B47E-B80B7D8309E1}"/>
              </a:ext>
            </a:extLst>
          </p:cNvPr>
          <p:cNvSpPr>
            <a:spLocks noGrp="1"/>
          </p:cNvSpPr>
          <p:nvPr>
            <p:ph idx="1"/>
          </p:nvPr>
        </p:nvSpPr>
        <p:spPr>
          <a:xfrm>
            <a:off x="5717521" y="2173074"/>
            <a:ext cx="5486400" cy="3953406"/>
          </a:xfrm>
        </p:spPr>
        <p:txBody>
          <a:bodyPr>
            <a:normAutofit/>
          </a:bodyPr>
          <a:lstStyle/>
          <a:p>
            <a:pPr marL="0" indent="0">
              <a:buNone/>
            </a:pPr>
            <a:r>
              <a:rPr lang="ja-JP" altLang="en-US" dirty="0"/>
              <a:t>・</a:t>
            </a:r>
            <a:r>
              <a:rPr kumimoji="1" lang="ja-JP" altLang="en-US" dirty="0"/>
              <a:t>水分子</a:t>
            </a:r>
            <a:r>
              <a:rPr kumimoji="1" lang="en-US" altLang="ja-JP" dirty="0"/>
              <a:t>: </a:t>
            </a:r>
            <a:r>
              <a:rPr lang="en-US" altLang="ja-JP" dirty="0"/>
              <a:t>10</a:t>
            </a:r>
            <a:r>
              <a:rPr lang="ja-JP" altLang="en-US" dirty="0"/>
              <a:t>個</a:t>
            </a:r>
            <a:r>
              <a:rPr lang="en-US" altLang="ja-JP" dirty="0"/>
              <a:t>(281</a:t>
            </a:r>
            <a:r>
              <a:rPr lang="ja-JP" altLang="en-US" dirty="0"/>
              <a:t>個中</a:t>
            </a:r>
            <a:r>
              <a:rPr lang="en-US" altLang="ja-JP" dirty="0"/>
              <a:t>)</a:t>
            </a:r>
            <a:endParaRPr kumimoji="1" lang="en-US" altLang="ja-JP" dirty="0"/>
          </a:p>
          <a:p>
            <a:pPr marL="0" indent="0">
              <a:buNone/>
            </a:pPr>
            <a:r>
              <a:rPr kumimoji="1" lang="ja-JP" altLang="en-US" dirty="0"/>
              <a:t>・シミュレーション時間</a:t>
            </a:r>
            <a:r>
              <a:rPr kumimoji="1" lang="en-US" altLang="ja-JP" dirty="0"/>
              <a:t>: 10ps</a:t>
            </a:r>
          </a:p>
          <a:p>
            <a:pPr marL="0" indent="0">
              <a:buNone/>
            </a:pPr>
            <a:r>
              <a:rPr kumimoji="1" lang="ja-JP" altLang="en-US" dirty="0"/>
              <a:t>・サンプリング刻み</a:t>
            </a:r>
            <a:r>
              <a:rPr kumimoji="1" lang="en-US" altLang="ja-JP" dirty="0"/>
              <a:t>: 0.1ps</a:t>
            </a:r>
          </a:p>
          <a:p>
            <a:pPr marL="0" indent="0">
              <a:buNone/>
            </a:pPr>
            <a:r>
              <a:rPr kumimoji="1" lang="ja-JP" altLang="en-US" dirty="0"/>
              <a:t>・温度</a:t>
            </a:r>
            <a:r>
              <a:rPr kumimoji="1" lang="en-US" altLang="ja-JP" dirty="0"/>
              <a:t>: 300K</a:t>
            </a:r>
          </a:p>
          <a:p>
            <a:pPr marL="0" indent="0">
              <a:buNone/>
            </a:pPr>
            <a:r>
              <a:rPr kumimoji="1" lang="ja-JP" altLang="en-US" dirty="0"/>
              <a:t>・アンサンブル</a:t>
            </a:r>
            <a:r>
              <a:rPr kumimoji="1" lang="en-US" altLang="ja-JP" dirty="0"/>
              <a:t>: NPT</a:t>
            </a:r>
          </a:p>
          <a:p>
            <a:pPr marL="0" indent="0">
              <a:buNone/>
            </a:pPr>
            <a:r>
              <a:rPr lang="ja-JP" altLang="en-US" dirty="0"/>
              <a:t>・平衡化時間</a:t>
            </a:r>
            <a:r>
              <a:rPr lang="en-US" altLang="ja-JP" dirty="0"/>
              <a:t>: 10ps</a:t>
            </a:r>
          </a:p>
          <a:p>
            <a:pPr marL="0" indent="0">
              <a:buNone/>
            </a:pPr>
            <a:r>
              <a:rPr kumimoji="1" lang="ja-JP" altLang="en-US" dirty="0"/>
              <a:t>・水モデル</a:t>
            </a:r>
            <a:r>
              <a:rPr kumimoji="1" lang="en-US" altLang="ja-JP" dirty="0"/>
              <a:t>: TIP3P</a:t>
            </a:r>
          </a:p>
        </p:txBody>
      </p:sp>
      <p:sp>
        <p:nvSpPr>
          <p:cNvPr id="5" name="タイトル 1"/>
          <p:cNvSpPr>
            <a:spLocks noGrp="1"/>
          </p:cNvSpPr>
          <p:nvPr>
            <p:ph type="title"/>
          </p:nvPr>
        </p:nvSpPr>
        <p:spPr/>
        <p:txBody>
          <a:bodyPr/>
          <a:lstStyle/>
          <a:p>
            <a:pPr algn="ctr"/>
            <a:r>
              <a:rPr lang="ja-JP" altLang="en-US" dirty="0"/>
              <a:t>シミュレーション条件</a:t>
            </a:r>
            <a:r>
              <a:rPr lang="en-US" altLang="ja-JP" dirty="0"/>
              <a:t>(</a:t>
            </a:r>
            <a:r>
              <a:rPr lang="ja-JP" altLang="en-US" dirty="0"/>
              <a:t>前回</a:t>
            </a:r>
            <a:r>
              <a:rPr lang="en-US" altLang="ja-JP" dirty="0"/>
              <a:t>)</a:t>
            </a:r>
            <a:endParaRPr kumimoji="1" lang="ja-JP" altLang="en-US" dirty="0"/>
          </a:p>
        </p:txBody>
      </p:sp>
      <p:pic>
        <p:nvPicPr>
          <p:cNvPr id="6" name="bandicam 2019-06-28 07-57-03-408">
            <a:hlinkClick r:id="" action="ppaction://media"/>
            <a:extLst>
              <a:ext uri="{FF2B5EF4-FFF2-40B4-BE49-F238E27FC236}">
                <a16:creationId xmlns:a16="http://schemas.microsoft.com/office/drawing/2014/main" id="{2F3BB693-2E19-4AE4-8ACB-8AA2E990F6D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34495" y="2240746"/>
            <a:ext cx="4797154" cy="2747963"/>
          </a:xfrm>
          <a:prstGeom prst="rect">
            <a:avLst/>
          </a:prstGeom>
        </p:spPr>
      </p:pic>
    </p:spTree>
    <p:extLst>
      <p:ext uri="{BB962C8B-B14F-4D97-AF65-F5344CB8AC3E}">
        <p14:creationId xmlns:p14="http://schemas.microsoft.com/office/powerpoint/2010/main" val="3189689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1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vol="0">
                <p:cTn id="12" fill="hold" display="0">
                  <p:stCondLst>
                    <p:cond delay="indefinite"/>
                  </p:stCondLst>
                </p:cTn>
                <p:tgtEl>
                  <p:spTgt spid="6"/>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225509A-C64A-4140-8DE0-9D57791419A2}"/>
              </a:ext>
            </a:extLst>
          </p:cNvPr>
          <p:cNvSpPr>
            <a:spLocks noGrp="1"/>
          </p:cNvSpPr>
          <p:nvPr>
            <p:ph type="title"/>
          </p:nvPr>
        </p:nvSpPr>
        <p:spPr/>
        <p:txBody>
          <a:bodyPr/>
          <a:lstStyle/>
          <a:p>
            <a:pPr algn="ctr"/>
            <a:r>
              <a:rPr kumimoji="1" lang="ja-JP" altLang="en-US" dirty="0"/>
              <a:t>双極子モーメントの</a:t>
            </a:r>
            <a:r>
              <a:rPr lang="ja-JP" altLang="en-US" dirty="0"/>
              <a:t>時間</a:t>
            </a:r>
            <a:r>
              <a:rPr kumimoji="1" lang="ja-JP" altLang="en-US" dirty="0"/>
              <a:t>相関関数</a:t>
            </a:r>
            <a:r>
              <a:rPr kumimoji="1" lang="en-US" altLang="ja-JP" dirty="0"/>
              <a:t>(</a:t>
            </a:r>
            <a:r>
              <a:rPr kumimoji="1" lang="ja-JP" altLang="en-US" dirty="0"/>
              <a:t>前回</a:t>
            </a:r>
            <a:r>
              <a:rPr kumimoji="1" lang="en-US" altLang="ja-JP" dirty="0"/>
              <a:t>)</a:t>
            </a:r>
            <a:endParaRPr kumimoji="1" lang="ja-JP" altLang="en-US" dirty="0"/>
          </a:p>
        </p:txBody>
      </p:sp>
      <p:graphicFrame>
        <p:nvGraphicFramePr>
          <p:cNvPr id="6" name="コンテンツ プレースホルダー 5">
            <a:extLst>
              <a:ext uri="{FF2B5EF4-FFF2-40B4-BE49-F238E27FC236}">
                <a16:creationId xmlns:a16="http://schemas.microsoft.com/office/drawing/2014/main" id="{92CF7176-44D9-4E84-AF1B-8A49E0327C4C}"/>
              </a:ext>
            </a:extLst>
          </p:cNvPr>
          <p:cNvGraphicFramePr>
            <a:graphicFrameLocks noGrp="1"/>
          </p:cNvGraphicFramePr>
          <p:nvPr>
            <p:ph idx="1"/>
            <p:extLst/>
          </p:nvPr>
        </p:nvGraphicFramePr>
        <p:xfrm>
          <a:off x="838200" y="1825625"/>
          <a:ext cx="10515600" cy="43513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804441123"/>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2796</TotalTime>
  <Words>1580</Words>
  <Application>Microsoft Office PowerPoint</Application>
  <PresentationFormat>ワイド画面</PresentationFormat>
  <Paragraphs>186</Paragraphs>
  <Slides>22</Slides>
  <Notes>9</Notes>
  <HiddenSlides>2</HiddenSlides>
  <MMClips>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22</vt:i4>
      </vt:variant>
    </vt:vector>
  </HeadingPairs>
  <TitlesOfParts>
    <vt:vector size="28" baseType="lpstr">
      <vt:lpstr>游ゴシック</vt:lpstr>
      <vt:lpstr>游ゴシック Light</vt:lpstr>
      <vt:lpstr>Arial</vt:lpstr>
      <vt:lpstr>Cambria Math</vt:lpstr>
      <vt:lpstr>Times New Roman</vt:lpstr>
      <vt:lpstr>Office テーマ</vt:lpstr>
      <vt:lpstr>分子動力学法による 誘電緩和曲線の再現</vt:lpstr>
      <vt:lpstr>分子動力学（molecular dynamics）法とは</vt:lpstr>
      <vt:lpstr>目的</vt:lpstr>
      <vt:lpstr>Coleの緩和理論</vt:lpstr>
      <vt:lpstr>PowerPoint プレゼンテーション</vt:lpstr>
      <vt:lpstr>双極子モーメント</vt:lpstr>
      <vt:lpstr>実験方法</vt:lpstr>
      <vt:lpstr>シミュレーション条件(前回)</vt:lpstr>
      <vt:lpstr>双極子モーメントの時間相関関数(前回)</vt:lpstr>
      <vt:lpstr>課題</vt:lpstr>
      <vt:lpstr>シミュレーション条件(今回)</vt:lpstr>
      <vt:lpstr>モデル関数</vt:lpstr>
      <vt:lpstr>モデル関数から求まる誘電緩和曲線</vt:lpstr>
      <vt:lpstr>PowerPoint プレゼンテーション</vt:lpstr>
      <vt:lpstr>双極子モーメント間の時間相関関数</vt:lpstr>
      <vt:lpstr>得られた誘電緩和曲線</vt:lpstr>
      <vt:lpstr>得られた誘電緩和曲線</vt:lpstr>
      <vt:lpstr>結果および考察</vt:lpstr>
      <vt:lpstr>今後</vt:lpstr>
      <vt:lpstr>参考文献</vt:lpstr>
      <vt:lpstr>PowerPoint プレゼンテーション</vt:lpstr>
      <vt:lpstr>計算手順</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ＭＤ 誘電緩和曲線</dc:title>
  <dc:creator>doublex3210@outlook.jp</dc:creator>
  <cp:lastModifiedBy>doublex3210@outlook.jp</cp:lastModifiedBy>
  <cp:revision>64</cp:revision>
  <dcterms:created xsi:type="dcterms:W3CDTF">2019-06-26T06:05:08Z</dcterms:created>
  <dcterms:modified xsi:type="dcterms:W3CDTF">2019-11-11T08:21:58Z</dcterms:modified>
</cp:coreProperties>
</file>